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94" r:id="rId2"/>
    <p:sldId id="295" r:id="rId3"/>
    <p:sldId id="296" r:id="rId4"/>
    <p:sldId id="297" r:id="rId5"/>
    <p:sldId id="298" r:id="rId6"/>
    <p:sldId id="300" r:id="rId7"/>
    <p:sldId id="301" r:id="rId8"/>
    <p:sldId id="304" r:id="rId9"/>
    <p:sldId id="303" r:id="rId10"/>
    <p:sldId id="305" r:id="rId11"/>
    <p:sldId id="291" r:id="rId12"/>
    <p:sldId id="292" r:id="rId13"/>
    <p:sldId id="293" r:id="rId14"/>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guide id="3" orient="horz" pos="232">
          <p15:clr>
            <a:srgbClr val="A4A3A4"/>
          </p15:clr>
        </p15:guide>
        <p15:guide id="4" orient="horz" pos="4112">
          <p15:clr>
            <a:srgbClr val="A4A3A4"/>
          </p15:clr>
        </p15:guide>
        <p15:guide id="5" pos="5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84" autoAdjust="0"/>
    <p:restoredTop sz="66457"/>
  </p:normalViewPr>
  <p:slideViewPr>
    <p:cSldViewPr snapToGrid="0" snapToObjects="1">
      <p:cViewPr>
        <p:scale>
          <a:sx n="92" d="100"/>
          <a:sy n="92" d="100"/>
        </p:scale>
        <p:origin x="616" y="248"/>
      </p:cViewPr>
      <p:guideLst>
        <p:guide pos="3840"/>
        <p:guide orient="horz" pos="2160"/>
        <p:guide orient="horz" pos="232"/>
        <p:guide orient="horz" pos="4112"/>
        <p:guide pos="574"/>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E8A47-3D46-4DC9-AB0D-52AB6CF44A06}" type="datetimeFigureOut">
              <a:rPr lang="zh-CN" altLang="en-US" smtClean="0"/>
              <a:t>18/5/31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4B9571-4ED6-4C81-B95F-91FC05788F20}" type="slidenum">
              <a:rPr lang="zh-CN" altLang="en-US" smtClean="0"/>
              <a:t>‹#›</a:t>
            </a:fld>
            <a:endParaRPr lang="zh-CN" altLang="en-US"/>
          </a:p>
        </p:txBody>
      </p:sp>
    </p:spTree>
    <p:extLst>
      <p:ext uri="{BB962C8B-B14F-4D97-AF65-F5344CB8AC3E}">
        <p14:creationId xmlns:p14="http://schemas.microsoft.com/office/powerpoint/2010/main" val="356883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005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6474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5925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202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3247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230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5614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4387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3882314" y="1181451"/>
            <a:ext cx="4495104" cy="4495104"/>
          </a:xfrm>
          <a:prstGeom prst="ellipse">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a:fillRect/>
          </a:stretch>
        </p:blipFill>
        <p:spPr>
          <a:xfrm>
            <a:off x="952455" y="-12701"/>
            <a:ext cx="10492980" cy="685800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a:fillRect/>
          </a:stretch>
        </p:blipFill>
        <p:spPr>
          <a:xfrm>
            <a:off x="8015258" y="-12700"/>
            <a:ext cx="4189442" cy="6858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a:fillRect/>
          </a:stretch>
        </p:blipFill>
        <p:spPr>
          <a:xfrm flipH="1">
            <a:off x="0" y="-12700"/>
            <a:ext cx="4189442"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a:fillRect/>
          </a:stretch>
        </p:blipFill>
        <p:spPr>
          <a:xfrm>
            <a:off x="7739212" y="0"/>
            <a:ext cx="4452788" cy="68628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charset="0"/>
                <a:ea typeface="Segoe UI Light" charset="0"/>
                <a:cs typeface="Segoe UI Light"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charset="0"/>
                <a:ea typeface="Segoe UI Light" charset="0"/>
                <a:cs typeface="Segoe UI Light"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charset="0"/>
                <a:ea typeface="Segoe UI Light" charset="0"/>
                <a:cs typeface="Segoe UI Light"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3" name="Shape 23"/>
          <p:cNvSpPr>
            <a:spLocks noGrp="1"/>
          </p:cNvSpPr>
          <p:nvPr>
            <p:ph type="title"/>
          </p:nvPr>
        </p:nvSpPr>
        <p:spPr>
          <a:xfrm>
            <a:off x="609603" y="193677"/>
            <a:ext cx="11180234" cy="492124"/>
          </a:xfrm>
          <a:prstGeom prst="rect">
            <a:avLst/>
          </a:prstGeom>
        </p:spPr>
        <p:txBody>
          <a:bodyPr/>
          <a:lstStyle/>
          <a:p>
            <a:r>
              <a:t>Title Text</a:t>
            </a:r>
          </a:p>
        </p:txBody>
      </p:sp>
      <p:sp>
        <p:nvSpPr>
          <p:cNvPr id="24" name="Shape 24"/>
          <p:cNvSpPr>
            <a:spLocks noGrp="1"/>
          </p:cNvSpPr>
          <p:nvPr>
            <p:ph type="body" idx="1"/>
          </p:nvPr>
        </p:nvSpPr>
        <p:spPr>
          <a:xfrm>
            <a:off x="609601" y="762002"/>
            <a:ext cx="11184466" cy="563880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sldNum" sz="quarter" idx="2"/>
          </p:nvPr>
        </p:nvSpPr>
        <p:spPr>
          <a:xfrm>
            <a:off x="11556895" y="6513515"/>
            <a:ext cx="228706" cy="26545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35351"/>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graphics.stanford.edu/~hanrahan/" TargetMode="External"/><Relationship Id="rId4" Type="http://schemas.openxmlformats.org/officeDocument/2006/relationships/hyperlink" Target="http://graphics.stanford.edu/~mdfisher/" TargetMode="External"/><Relationship Id="rId5" Type="http://schemas.openxmlformats.org/officeDocument/2006/relationships/hyperlink" Target="http://graphics.stanford.edu/~niessner/" TargetMode="External"/><Relationship Id="rId1" Type="http://schemas.openxmlformats.org/officeDocument/2006/relationships/slideLayout" Target="../slideLayouts/slideLayout3.xml"/><Relationship Id="rId2" Type="http://schemas.openxmlformats.org/officeDocument/2006/relationships/hyperlink" Target="https://angelxuanchang.github.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emf"/><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440.png"/><Relationship Id="rId6" Type="http://schemas.openxmlformats.org/officeDocument/2006/relationships/image" Target="../media/image450.png"/><Relationship Id="rId7" Type="http://schemas.openxmlformats.org/officeDocument/2006/relationships/image" Target="../media/image460.png"/><Relationship Id="rId8" Type="http://schemas.openxmlformats.org/officeDocument/2006/relationships/image" Target="../media/image15.png"/><Relationship Id="rId9" Type="http://schemas.openxmlformats.org/officeDocument/2006/relationships/image" Target="../media/image95.png"/><Relationship Id="rId10" Type="http://schemas.openxmlformats.org/officeDocument/2006/relationships/image" Target="../media/image96.png"/><Relationship Id="rId11" Type="http://schemas.openxmlformats.org/officeDocument/2006/relationships/image" Target="../media/image97.png"/><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1" Type="http://schemas.openxmlformats.org/officeDocument/2006/relationships/image" Target="../media/image27.emf"/><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32.png"/><Relationship Id="rId17" Type="http://schemas.openxmlformats.org/officeDocument/2006/relationships/image" Target="../media/image33.png"/><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emf"/><Relationship Id="rId8" Type="http://schemas.openxmlformats.org/officeDocument/2006/relationships/image" Target="../media/image24.emf"/><Relationship Id="rId9" Type="http://schemas.openxmlformats.org/officeDocument/2006/relationships/image" Target="../media/image25.emf"/><Relationship Id="rId10" Type="http://schemas.openxmlformats.org/officeDocument/2006/relationships/image" Target="../media/image2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6363" y="1963574"/>
            <a:ext cx="11655627" cy="1446550"/>
          </a:xfrm>
          <a:prstGeom prst="rect">
            <a:avLst/>
          </a:prstGeom>
        </p:spPr>
        <p:txBody>
          <a:bodyPr wrap="none">
            <a:spAutoFit/>
          </a:bodyPr>
          <a:lstStyle/>
          <a:p>
            <a:pPr algn="ctr"/>
            <a:r>
              <a:rPr lang="en-US" altLang="zh-CN" sz="4400" dirty="0" err="1"/>
              <a:t>PiGraphs</a:t>
            </a:r>
            <a:r>
              <a:rPr lang="en-US" altLang="zh-CN" sz="4400" dirty="0"/>
              <a:t>: </a:t>
            </a:r>
          </a:p>
          <a:p>
            <a:pPr algn="ctr"/>
            <a:r>
              <a:rPr lang="en-US" altLang="zh-CN" sz="4400" dirty="0"/>
              <a:t>Learning Interaction Snapshots from Observations</a:t>
            </a:r>
            <a:endParaRPr lang="en-US" altLang="zh-CN" sz="4400" b="1" dirty="0"/>
          </a:p>
        </p:txBody>
      </p:sp>
      <p:sp>
        <p:nvSpPr>
          <p:cNvPr id="2" name="文本框 1"/>
          <p:cNvSpPr txBox="1"/>
          <p:nvPr/>
        </p:nvSpPr>
        <p:spPr>
          <a:xfrm>
            <a:off x="4456003" y="4114799"/>
            <a:ext cx="3276346" cy="369332"/>
          </a:xfrm>
          <a:prstGeom prst="rect">
            <a:avLst/>
          </a:prstGeom>
          <a:noFill/>
        </p:spPr>
        <p:txBody>
          <a:bodyPr wrap="none" rtlCol="0">
            <a:spAutoFit/>
          </a:bodyPr>
          <a:lstStyle/>
          <a:p>
            <a:r>
              <a:rPr lang="en-US" altLang="zh-CN" b="1"/>
              <a:t>SIGGRAPH 2016 Technical Papers</a:t>
            </a:r>
            <a:endParaRPr kumimoji="1" lang="zh-CN" altLang="en-US" dirty="0"/>
          </a:p>
        </p:txBody>
      </p:sp>
      <p:sp>
        <p:nvSpPr>
          <p:cNvPr id="4" name="文本框 3"/>
          <p:cNvSpPr txBox="1"/>
          <p:nvPr/>
        </p:nvSpPr>
        <p:spPr>
          <a:xfrm>
            <a:off x="2446672" y="4949792"/>
            <a:ext cx="7727244" cy="646331"/>
          </a:xfrm>
          <a:prstGeom prst="rect">
            <a:avLst/>
          </a:prstGeom>
          <a:noFill/>
        </p:spPr>
        <p:txBody>
          <a:bodyPr wrap="none" rtlCol="0">
            <a:spAutoFit/>
          </a:bodyPr>
          <a:lstStyle/>
          <a:p>
            <a:r>
              <a:rPr lang="de-DE" altLang="zh-CN" dirty="0"/>
              <a:t>Manolis </a:t>
            </a:r>
            <a:r>
              <a:rPr lang="de-DE" altLang="zh-CN" dirty="0" err="1"/>
              <a:t>Savva</a:t>
            </a:r>
            <a:r>
              <a:rPr lang="de-DE" altLang="zh-CN" dirty="0"/>
              <a:t>, </a:t>
            </a:r>
            <a:r>
              <a:rPr lang="de-DE" altLang="zh-CN" dirty="0">
                <a:hlinkClick r:id="rId2"/>
              </a:rPr>
              <a:t>Angel X. Chang</a:t>
            </a:r>
            <a:r>
              <a:rPr lang="de-DE" altLang="zh-CN" dirty="0"/>
              <a:t>, </a:t>
            </a:r>
            <a:r>
              <a:rPr lang="de-DE" altLang="zh-CN" dirty="0">
                <a:hlinkClick r:id="rId3"/>
              </a:rPr>
              <a:t>Pat Hanrahan</a:t>
            </a:r>
            <a:r>
              <a:rPr lang="de-DE" altLang="zh-CN" dirty="0"/>
              <a:t>, </a:t>
            </a:r>
            <a:r>
              <a:rPr lang="de-DE" altLang="zh-CN" dirty="0">
                <a:hlinkClick r:id="rId4"/>
              </a:rPr>
              <a:t>Matthew Fisher</a:t>
            </a:r>
            <a:r>
              <a:rPr lang="de-DE" altLang="zh-CN" dirty="0"/>
              <a:t>, </a:t>
            </a:r>
            <a:r>
              <a:rPr lang="de-DE" altLang="zh-CN" dirty="0">
                <a:hlinkClick r:id="rId5"/>
              </a:rPr>
              <a:t>Matthias Nießner</a:t>
            </a:r>
            <a:endParaRPr lang="de-DE" altLang="zh-CN" dirty="0"/>
          </a:p>
          <a:p>
            <a:pPr algn="ctr"/>
            <a:r>
              <a:rPr lang="en-US" altLang="zh-CN" dirty="0" smtClean="0"/>
              <a:t>Stanford</a:t>
            </a:r>
            <a:r>
              <a:rPr lang="zh-CN" altLang="en-US" dirty="0" smtClean="0"/>
              <a:t> </a:t>
            </a:r>
            <a:r>
              <a:rPr lang="en-US" altLang="zh-CN" dirty="0" smtClean="0"/>
              <a:t>University</a:t>
            </a:r>
            <a:endParaRPr lang="de-DE" altLang="zh-CN" dirty="0"/>
          </a:p>
        </p:txBody>
      </p:sp>
    </p:spTree>
    <p:extLst>
      <p:ext uri="{BB962C8B-B14F-4D97-AF65-F5344CB8AC3E}">
        <p14:creationId xmlns:p14="http://schemas.microsoft.com/office/powerpoint/2010/main" val="20918951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0374" y="1123818"/>
            <a:ext cx="1313180" cy="769441"/>
          </a:xfrm>
          <a:prstGeom prst="rect">
            <a:avLst/>
          </a:prstGeom>
        </p:spPr>
        <p:txBody>
          <a:bodyPr wrap="none">
            <a:spAutoFit/>
          </a:bodyPr>
          <a:lstStyle/>
          <a:p>
            <a:r>
              <a:rPr lang="zh-CN" altLang="en-US" sz="4400" dirty="0" smtClean="0"/>
              <a:t>总概</a:t>
            </a:r>
            <a:endParaRPr lang="en-US" altLang="zh-CN" sz="4400" dirty="0"/>
          </a:p>
        </p:txBody>
      </p:sp>
      <p:sp>
        <p:nvSpPr>
          <p:cNvPr id="7" name="矩形 6"/>
          <p:cNvSpPr/>
          <p:nvPr/>
        </p:nvSpPr>
        <p:spPr>
          <a:xfrm>
            <a:off x="950374" y="2004364"/>
            <a:ext cx="6946717" cy="4293483"/>
          </a:xfrm>
          <a:prstGeom prst="rect">
            <a:avLst/>
          </a:prstGeom>
        </p:spPr>
        <p:txBody>
          <a:bodyPr wrap="square">
            <a:spAutoFit/>
          </a:bodyPr>
          <a:lstStyle/>
          <a:p>
            <a:pPr>
              <a:lnSpc>
                <a:spcPct val="130000"/>
              </a:lnSpc>
            </a:pPr>
            <a:r>
              <a:rPr lang="zh-CN" altLang="en-US" sz="1400" dirty="0" smtClean="0">
                <a:latin typeface="+mn-ea"/>
              </a:rPr>
              <a:t>通过实际观察与</a:t>
            </a:r>
            <a:r>
              <a:rPr lang="en-US" altLang="zh-CN" sz="1400" dirty="0" smtClean="0">
                <a:latin typeface="+mn-ea"/>
              </a:rPr>
              <a:t>RGB-D</a:t>
            </a:r>
            <a:r>
              <a:rPr lang="zh-CN" altLang="en-US" sz="1400" dirty="0" smtClean="0">
                <a:latin typeface="+mn-ea"/>
              </a:rPr>
              <a:t>传感器收集到的相互作用，来生成一个以人为中心的</a:t>
            </a:r>
            <a:r>
              <a:rPr lang="en-US" altLang="zh-CN" sz="1400" dirty="0" err="1" smtClean="0">
                <a:latin typeface="+mn-ea"/>
              </a:rPr>
              <a:t>PiGraphs</a:t>
            </a:r>
            <a:r>
              <a:rPr lang="zh-CN" altLang="en-US" sz="1400" dirty="0" smtClean="0">
                <a:latin typeface="+mn-ea"/>
              </a:rPr>
              <a:t>模型，联合生成</a:t>
            </a:r>
            <a:r>
              <a:rPr lang="en-US" altLang="zh-CN" sz="1400" dirty="0" smtClean="0">
                <a:latin typeface="+mn-ea"/>
              </a:rPr>
              <a:t>3D</a:t>
            </a:r>
            <a:r>
              <a:rPr lang="zh-CN" altLang="en-US" sz="1400" dirty="0" smtClean="0">
                <a:latin typeface="+mn-ea"/>
              </a:rPr>
              <a:t>场景和交互姿势。</a:t>
            </a:r>
            <a:endParaRPr lang="en-US" altLang="zh-CN" sz="1400" dirty="0" smtClean="0">
              <a:latin typeface="+mn-ea"/>
            </a:endParaRPr>
          </a:p>
          <a:p>
            <a:pPr>
              <a:lnSpc>
                <a:spcPct val="130000"/>
              </a:lnSpc>
            </a:pPr>
            <a:endParaRPr lang="en-US" altLang="zh-CN" sz="1400" dirty="0" smtClean="0">
              <a:latin typeface="+mn-ea"/>
            </a:endParaRPr>
          </a:p>
          <a:p>
            <a:pPr>
              <a:lnSpc>
                <a:spcPct val="130000"/>
              </a:lnSpc>
            </a:pPr>
            <a:r>
              <a:rPr lang="zh-CN" altLang="en-US" sz="1400" dirty="0" smtClean="0">
                <a:latin typeface="+mn-ea"/>
              </a:rPr>
              <a:t>目标是通过</a:t>
            </a:r>
            <a:r>
              <a:rPr lang="zh-CN" altLang="en-US" sz="1400" dirty="0">
                <a:latin typeface="+mn-ea"/>
              </a:rPr>
              <a:t>从现实世界的观察中学习，生成人员和环境的</a:t>
            </a:r>
            <a:r>
              <a:rPr lang="zh-CN" altLang="en-US" sz="1400" dirty="0" smtClean="0">
                <a:latin typeface="+mn-ea"/>
              </a:rPr>
              <a:t>快照。在这里我们将</a:t>
            </a:r>
            <a:r>
              <a:rPr lang="zh-CN" altLang="en-US" sz="1400" dirty="0">
                <a:latin typeface="+mn-ea"/>
              </a:rPr>
              <a:t>人体姿态和物体几何布置连接起来，通过实际观察</a:t>
            </a:r>
            <a:r>
              <a:rPr lang="zh-CN" altLang="en-US" sz="1400" dirty="0" smtClean="0">
                <a:latin typeface="+mn-ea"/>
              </a:rPr>
              <a:t>与</a:t>
            </a:r>
            <a:r>
              <a:rPr lang="en-US" altLang="zh-CN" sz="1400" dirty="0" smtClean="0">
                <a:latin typeface="+mn-ea"/>
              </a:rPr>
              <a:t>RGB-D</a:t>
            </a:r>
            <a:r>
              <a:rPr lang="zh-CN" altLang="en-US" sz="1400" dirty="0">
                <a:latin typeface="+mn-ea"/>
              </a:rPr>
              <a:t>传感器收集到的相互</a:t>
            </a:r>
            <a:r>
              <a:rPr lang="zh-CN" altLang="en-US" sz="1400" dirty="0" smtClean="0">
                <a:latin typeface="+mn-ea"/>
              </a:rPr>
              <a:t>作用，来生成一个概率模型。</a:t>
            </a:r>
            <a:r>
              <a:rPr lang="zh-CN" altLang="en-US" sz="1400" dirty="0">
                <a:latin typeface="+mn-ea"/>
              </a:rPr>
              <a:t>该模型被编码为一组</a:t>
            </a:r>
            <a:r>
              <a:rPr lang="zh-CN" altLang="en-US" sz="1400" i="1" dirty="0">
                <a:latin typeface="+mn-ea"/>
              </a:rPr>
              <a:t>原型交互图</a:t>
            </a:r>
            <a:r>
              <a:rPr lang="zh-CN" altLang="en-US" sz="1400" dirty="0">
                <a:latin typeface="+mn-ea"/>
              </a:rPr>
              <a:t>（</a:t>
            </a:r>
            <a:r>
              <a:rPr lang="en-US" altLang="zh-CN" sz="1400" dirty="0" err="1">
                <a:latin typeface="+mn-ea"/>
              </a:rPr>
              <a:t>PiGraphs</a:t>
            </a:r>
            <a:r>
              <a:rPr lang="zh-CN" altLang="en-US" sz="1400" dirty="0">
                <a:latin typeface="+mn-ea"/>
              </a:rPr>
              <a:t>），这是一种以人为中心的表示形式，用于捕获</a:t>
            </a:r>
            <a:r>
              <a:rPr lang="en-US" altLang="zh-CN" sz="1400" dirty="0">
                <a:latin typeface="+mn-ea"/>
              </a:rPr>
              <a:t>3D</a:t>
            </a:r>
            <a:r>
              <a:rPr lang="zh-CN" altLang="en-US" sz="1400" dirty="0">
                <a:latin typeface="+mn-ea"/>
              </a:rPr>
              <a:t>几何图形和人体部位之间的物理接触和视觉注意联系。我们在日常交互中使用这种关于姿势和几何的联合概率分布的编码来生成</a:t>
            </a:r>
            <a:r>
              <a:rPr lang="zh-CN" altLang="en-US" sz="1400" i="1" dirty="0">
                <a:latin typeface="+mn-ea"/>
              </a:rPr>
              <a:t>交互快照</a:t>
            </a:r>
            <a:r>
              <a:rPr lang="zh-CN" altLang="en-US" sz="1400" dirty="0">
                <a:latin typeface="+mn-ea"/>
              </a:rPr>
              <a:t>，它们是人类对象交互过程中人类姿态和相关对象的静态描述</a:t>
            </a:r>
            <a:r>
              <a:rPr lang="zh-CN" altLang="en-US" sz="1400" dirty="0" smtClean="0">
                <a:latin typeface="+mn-ea"/>
              </a:rPr>
              <a:t>。这个模型</a:t>
            </a:r>
            <a:r>
              <a:rPr lang="zh-CN" altLang="en-US" sz="1400" dirty="0">
                <a:latin typeface="+mn-ea"/>
              </a:rPr>
              <a:t>能够实现对</a:t>
            </a:r>
            <a:r>
              <a:rPr lang="en-US" altLang="zh-CN" sz="1400" dirty="0">
                <a:latin typeface="+mn-ea"/>
              </a:rPr>
              <a:t>3D</a:t>
            </a:r>
            <a:r>
              <a:rPr lang="zh-CN" altLang="en-US" sz="1400" dirty="0">
                <a:latin typeface="+mn-ea"/>
              </a:rPr>
              <a:t>内容的新颖的以人为中心的理解，并允许通过简洁的高级规范，自然语言或重构的现实世界场景约束条件联合生成</a:t>
            </a:r>
            <a:r>
              <a:rPr lang="en-US" altLang="zh-CN" sz="1400" dirty="0">
                <a:latin typeface="+mn-ea"/>
              </a:rPr>
              <a:t>3D</a:t>
            </a:r>
            <a:r>
              <a:rPr lang="zh-CN" altLang="en-US" sz="1400" dirty="0">
                <a:latin typeface="+mn-ea"/>
              </a:rPr>
              <a:t>场景和交互姿势。</a:t>
            </a:r>
            <a:endParaRPr lang="en-US" altLang="zh-CN" sz="1400" dirty="0">
              <a:latin typeface="+mn-ea"/>
            </a:endParaRPr>
          </a:p>
          <a:p>
            <a:pPr>
              <a:lnSpc>
                <a:spcPct val="130000"/>
              </a:lnSpc>
            </a:pPr>
            <a:r>
              <a:rPr lang="zh-CN" altLang="en-US" sz="1400" dirty="0" smtClean="0">
                <a:latin typeface="+mn-ea"/>
              </a:rPr>
              <a:t>通过</a:t>
            </a:r>
            <a:r>
              <a:rPr lang="zh-CN" altLang="en-US" sz="1400" dirty="0">
                <a:latin typeface="+mn-ea"/>
              </a:rPr>
              <a:t>建模人们与对象交互的方式自动生成</a:t>
            </a:r>
            <a:r>
              <a:rPr lang="en-US" altLang="zh-CN" sz="1400" dirty="0">
                <a:latin typeface="+mn-ea"/>
              </a:rPr>
              <a:t>3D</a:t>
            </a:r>
            <a:r>
              <a:rPr lang="zh-CN" altLang="en-US" sz="1400" dirty="0">
                <a:latin typeface="+mn-ea"/>
              </a:rPr>
              <a:t>交互描述。 </a:t>
            </a:r>
            <a:r>
              <a:rPr lang="zh-CN" altLang="en-US" sz="1400" dirty="0" smtClean="0">
                <a:latin typeface="+mn-ea"/>
              </a:rPr>
              <a:t>从</a:t>
            </a:r>
            <a:r>
              <a:rPr lang="zh-CN" altLang="en-US" sz="1400" dirty="0">
                <a:latin typeface="+mn-ea"/>
              </a:rPr>
              <a:t>现实世界中收集的观测数据编码为描述人体姿势，附近物体类别以及它们与姿势的支持或注意联系的概率分布，并以特定动作为条件。 </a:t>
            </a:r>
            <a:r>
              <a:rPr lang="zh-CN" altLang="en-US" sz="1400" dirty="0" smtClean="0">
                <a:latin typeface="+mn-ea"/>
              </a:rPr>
              <a:t>并提</a:t>
            </a:r>
            <a:r>
              <a:rPr lang="zh-CN" altLang="en-US" sz="1400" dirty="0">
                <a:latin typeface="+mn-ea"/>
              </a:rPr>
              <a:t>出了</a:t>
            </a:r>
            <a:r>
              <a:rPr lang="en-US" altLang="zh-CN" sz="1400" dirty="0" err="1">
                <a:latin typeface="+mn-ea"/>
              </a:rPr>
              <a:t>PiGraph</a:t>
            </a:r>
            <a:r>
              <a:rPr lang="zh-CN" altLang="en-US" sz="1400" dirty="0">
                <a:latin typeface="+mn-ea"/>
              </a:rPr>
              <a:t>表示法：以人为中心的基于图的表示法，它将对象和身体部分编码为节点，并将节点之间的交互作为</a:t>
            </a:r>
            <a:r>
              <a:rPr lang="zh-CN" altLang="en-US" sz="1400" dirty="0" smtClean="0">
                <a:latin typeface="+mn-ea"/>
              </a:rPr>
              <a:t>边。</a:t>
            </a:r>
            <a:endParaRPr lang="en-US" altLang="zh-CN" sz="1400" dirty="0" smtClean="0">
              <a:latin typeface="+mn-ea"/>
            </a:endParaRPr>
          </a:p>
        </p:txBody>
      </p:sp>
    </p:spTree>
    <p:extLst>
      <p:ext uri="{BB962C8B-B14F-4D97-AF65-F5344CB8AC3E}">
        <p14:creationId xmlns:p14="http://schemas.microsoft.com/office/powerpoint/2010/main" val="212821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0374" y="1373200"/>
            <a:ext cx="1313180" cy="769441"/>
          </a:xfrm>
          <a:prstGeom prst="rect">
            <a:avLst/>
          </a:prstGeom>
        </p:spPr>
        <p:txBody>
          <a:bodyPr wrap="none">
            <a:spAutoFit/>
          </a:bodyPr>
          <a:lstStyle/>
          <a:p>
            <a:r>
              <a:rPr lang="zh-CN" altLang="en-US" sz="4400" dirty="0" smtClean="0"/>
              <a:t>难点</a:t>
            </a:r>
            <a:endParaRPr lang="en-US" altLang="zh-CN" sz="4400" dirty="0"/>
          </a:p>
        </p:txBody>
      </p:sp>
      <p:sp>
        <p:nvSpPr>
          <p:cNvPr id="4" name="矩形 3"/>
          <p:cNvSpPr/>
          <p:nvPr/>
        </p:nvSpPr>
        <p:spPr>
          <a:xfrm>
            <a:off x="950374" y="2526702"/>
            <a:ext cx="6550312" cy="1772793"/>
          </a:xfrm>
          <a:prstGeom prst="rect">
            <a:avLst/>
          </a:prstGeom>
        </p:spPr>
        <p:txBody>
          <a:bodyPr wrap="square">
            <a:spAutoFit/>
          </a:bodyPr>
          <a:lstStyle/>
          <a:p>
            <a:pPr>
              <a:lnSpc>
                <a:spcPct val="130000"/>
              </a:lnSpc>
            </a:pPr>
            <a:r>
              <a:rPr lang="en-US" altLang="zh-CN" sz="1400" dirty="0">
                <a:latin typeface="微软雅黑" panose="020B0503020204020204" charset="-122"/>
                <a:ea typeface="微软雅黑" panose="020B0503020204020204" charset="-122"/>
              </a:rPr>
              <a:t>1.</a:t>
            </a:r>
            <a:r>
              <a:rPr lang="zh-CN" altLang="en-US" sz="1400" dirty="0">
                <a:latin typeface="微软雅黑" panose="020B0503020204020204" charset="-122"/>
                <a:ea typeface="微软雅黑" panose="020B0503020204020204" charset="-122"/>
              </a:rPr>
              <a:t>该如何摆姿势？ 我们从与每个</a:t>
            </a:r>
            <a:r>
              <a:rPr lang="en-US" altLang="zh-CN" sz="1400" dirty="0" err="1">
                <a:latin typeface="微软雅黑" panose="020B0503020204020204" charset="-122"/>
                <a:ea typeface="微软雅黑" panose="020B0503020204020204" charset="-122"/>
              </a:rPr>
              <a:t>PiGraph</a:t>
            </a:r>
            <a:r>
              <a:rPr lang="zh-CN" altLang="en-US" sz="1400" dirty="0">
                <a:latin typeface="微软雅黑" panose="020B0503020204020204" charset="-122"/>
                <a:ea typeface="微软雅黑" panose="020B0503020204020204" charset="-122"/>
              </a:rPr>
              <a:t>相关的姿势分布中抽取可能的姿势。</a:t>
            </a:r>
            <a:endParaRPr lang="en-US" altLang="zh-CN" sz="1400" dirty="0">
              <a:latin typeface="微软雅黑" panose="020B0503020204020204" charset="-122"/>
              <a:ea typeface="微软雅黑" panose="020B0503020204020204" charset="-122"/>
            </a:endParaRPr>
          </a:p>
          <a:p>
            <a:pPr>
              <a:lnSpc>
                <a:spcPct val="130000"/>
              </a:lnSpc>
            </a:pPr>
            <a:r>
              <a:rPr lang="en-US" altLang="zh-CN" sz="1400" dirty="0">
                <a:latin typeface="微软雅黑" panose="020B0503020204020204" charset="-122"/>
                <a:ea typeface="微软雅黑" panose="020B0503020204020204" charset="-122"/>
              </a:rPr>
              <a:t>2.</a:t>
            </a:r>
            <a:r>
              <a:rPr lang="zh-CN" altLang="en-US" sz="1400" dirty="0">
                <a:latin typeface="微软雅黑" panose="020B0503020204020204" charset="-122"/>
                <a:ea typeface="微软雅黑" panose="020B0503020204020204" charset="-122"/>
              </a:rPr>
              <a:t>这个动作在哪里发生？ 这是作为输入或</a:t>
            </a:r>
            <a:r>
              <a:rPr lang="en-US" altLang="zh-CN" sz="1400" dirty="0" err="1">
                <a:latin typeface="微软雅黑" panose="020B0503020204020204" charset="-122"/>
                <a:ea typeface="微软雅黑" panose="020B0503020204020204" charset="-122"/>
              </a:rPr>
              <a:t>PiGraph</a:t>
            </a:r>
            <a:r>
              <a:rPr lang="zh-CN" altLang="en-US" sz="1400" dirty="0">
                <a:latin typeface="微软雅黑" panose="020B0503020204020204" charset="-122"/>
                <a:ea typeface="微软雅黑" panose="020B0503020204020204" charset="-122"/>
              </a:rPr>
              <a:t>预测的输入</a:t>
            </a:r>
            <a:r>
              <a:rPr lang="en-US" altLang="zh-CN" sz="1400" dirty="0">
                <a:latin typeface="微软雅黑" panose="020B0503020204020204" charset="-122"/>
                <a:ea typeface="微软雅黑" panose="020B0503020204020204" charset="-122"/>
              </a:rPr>
              <a:t>3D</a:t>
            </a:r>
            <a:r>
              <a:rPr lang="zh-CN" altLang="en-US" sz="1400" dirty="0">
                <a:latin typeface="微软雅黑" panose="020B0503020204020204" charset="-122"/>
                <a:ea typeface="微软雅黑" panose="020B0503020204020204" charset="-122"/>
              </a:rPr>
              <a:t>场景。</a:t>
            </a:r>
            <a:endParaRPr lang="en-US" altLang="zh-CN" sz="1400" dirty="0">
              <a:latin typeface="微软雅黑" panose="020B0503020204020204" charset="-122"/>
              <a:ea typeface="微软雅黑" panose="020B0503020204020204" charset="-122"/>
            </a:endParaRPr>
          </a:p>
          <a:p>
            <a:pPr>
              <a:lnSpc>
                <a:spcPct val="130000"/>
              </a:lnSpc>
            </a:pPr>
            <a:r>
              <a:rPr lang="en-US" altLang="zh-CN" sz="1400" dirty="0">
                <a:latin typeface="微软雅黑" panose="020B0503020204020204" charset="-122"/>
                <a:ea typeface="微软雅黑" panose="020B0503020204020204" charset="-122"/>
              </a:rPr>
              <a:t>3.</a:t>
            </a:r>
            <a:r>
              <a:rPr lang="zh-CN" altLang="en-US" sz="1400" dirty="0">
                <a:latin typeface="微软雅黑" panose="020B0503020204020204" charset="-122"/>
                <a:ea typeface="微软雅黑" panose="020B0503020204020204" charset="-122"/>
              </a:rPr>
              <a:t>附近有什么物体？ 一旦我们在某个位置摆出位置，我们就会使用</a:t>
            </a:r>
            <a:r>
              <a:rPr lang="en-US" altLang="zh-CN" sz="1400" dirty="0" err="1">
                <a:latin typeface="微软雅黑" panose="020B0503020204020204" charset="-122"/>
                <a:ea typeface="微软雅黑" panose="020B0503020204020204" charset="-122"/>
              </a:rPr>
              <a:t>PiGraph</a:t>
            </a:r>
            <a:r>
              <a:rPr lang="zh-CN" altLang="en-US" sz="1400" dirty="0">
                <a:latin typeface="微软雅黑" panose="020B0503020204020204" charset="-122"/>
                <a:ea typeface="微软雅黑" panose="020B0503020204020204" charset="-122"/>
              </a:rPr>
              <a:t>来预测可能的对象类别。</a:t>
            </a:r>
            <a:endParaRPr lang="en-US" altLang="zh-CN" sz="1400" dirty="0">
              <a:latin typeface="微软雅黑" panose="020B0503020204020204" charset="-122"/>
              <a:ea typeface="微软雅黑" panose="020B0503020204020204" charset="-122"/>
            </a:endParaRPr>
          </a:p>
          <a:p>
            <a:pPr>
              <a:lnSpc>
                <a:spcPct val="130000"/>
              </a:lnSpc>
            </a:pPr>
            <a:r>
              <a:rPr lang="en-US" altLang="zh-CN" sz="1400" dirty="0">
                <a:latin typeface="微软雅黑" panose="020B0503020204020204" charset="-122"/>
                <a:ea typeface="微软雅黑" panose="020B0503020204020204" charset="-122"/>
              </a:rPr>
              <a:t>4.</a:t>
            </a:r>
            <a:r>
              <a:rPr lang="zh-CN" altLang="en-US" sz="1400" dirty="0">
                <a:latin typeface="微软雅黑" panose="020B0503020204020204" charset="-122"/>
                <a:ea typeface="微软雅黑" panose="020B0503020204020204" charset="-122"/>
              </a:rPr>
              <a:t>哪些身体部位与对象交互？ 它们如何相对于物体定位</a:t>
            </a:r>
            <a:r>
              <a:rPr lang="zh-CN" altLang="en-US" sz="1400" dirty="0" smtClean="0">
                <a:latin typeface="微软雅黑" panose="020B0503020204020204" charset="-122"/>
                <a:ea typeface="微软雅黑" panose="020B0503020204020204" charset="-122"/>
              </a:rPr>
              <a:t>？</a:t>
            </a:r>
            <a:endParaRPr lang="en-US" altLang="zh-CN" sz="1400" dirty="0" smtClean="0">
              <a:latin typeface="微软雅黑" panose="020B0503020204020204" charset="-122"/>
              <a:ea typeface="微软雅黑" panose="020B0503020204020204" charset="-122"/>
            </a:endParaRPr>
          </a:p>
          <a:p>
            <a:pPr>
              <a:lnSpc>
                <a:spcPct val="130000"/>
              </a:lnSpc>
            </a:pPr>
            <a:r>
              <a:rPr lang="en-US" altLang="zh-CN" sz="1400" dirty="0" smtClean="0">
                <a:latin typeface="微软雅黑" panose="020B0503020204020204" charset="-122"/>
                <a:ea typeface="微软雅黑" panose="020B0503020204020204" charset="-122"/>
              </a:rPr>
              <a:t>5.</a:t>
            </a:r>
            <a:r>
              <a:rPr lang="zh-CN" altLang="en-US" sz="1400" dirty="0" smtClean="0">
                <a:latin typeface="微软雅黑" panose="020B0503020204020204" charset="-122"/>
                <a:ea typeface="微软雅黑" panose="020B0503020204020204" charset="-122"/>
              </a:rPr>
              <a:t>物体对象</a:t>
            </a:r>
            <a:r>
              <a:rPr lang="zh-CN" altLang="en-US" sz="1400" dirty="0">
                <a:latin typeface="微软雅黑" panose="020B0503020204020204" charset="-122"/>
                <a:ea typeface="微软雅黑" panose="020B0503020204020204" charset="-122"/>
              </a:rPr>
              <a:t>的位置和方向是什么</a:t>
            </a:r>
            <a:r>
              <a:rPr lang="zh-CN" altLang="en-US" sz="1400" dirty="0" smtClean="0">
                <a:latin typeface="微软雅黑" panose="020B0503020204020204" charset="-122"/>
                <a:ea typeface="微软雅黑" panose="020B0503020204020204" charset="-122"/>
              </a:rPr>
              <a:t>？</a:t>
            </a:r>
            <a:endParaRPr lang="zh-CN" altLang="en-US" sz="1400" dirty="0">
              <a:solidFill>
                <a:schemeClr val="bg1">
                  <a:lumMod val="50000"/>
                </a:schemeClr>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09257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0374" y="625054"/>
            <a:ext cx="1313180" cy="769441"/>
          </a:xfrm>
          <a:prstGeom prst="rect">
            <a:avLst/>
          </a:prstGeom>
        </p:spPr>
        <p:txBody>
          <a:bodyPr wrap="none">
            <a:spAutoFit/>
          </a:bodyPr>
          <a:lstStyle/>
          <a:p>
            <a:r>
              <a:rPr lang="zh-CN" altLang="en-US" sz="4400" dirty="0" smtClean="0"/>
              <a:t>应用</a:t>
            </a:r>
            <a:endParaRPr lang="en-US" altLang="zh-CN" sz="4400" dirty="0"/>
          </a:p>
        </p:txBody>
      </p:sp>
      <p:sp>
        <p:nvSpPr>
          <p:cNvPr id="3" name="矩形 2"/>
          <p:cNvSpPr/>
          <p:nvPr/>
        </p:nvSpPr>
        <p:spPr>
          <a:xfrm>
            <a:off x="950374" y="1644265"/>
            <a:ext cx="6550312" cy="4573560"/>
          </a:xfrm>
          <a:prstGeom prst="rect">
            <a:avLst/>
          </a:prstGeom>
        </p:spPr>
        <p:txBody>
          <a:bodyPr wrap="square">
            <a:spAutoFit/>
          </a:bodyPr>
          <a:lstStyle/>
          <a:p>
            <a:pPr>
              <a:lnSpc>
                <a:spcPct val="130000"/>
              </a:lnSpc>
            </a:pPr>
            <a:r>
              <a:rPr lang="en-US" altLang="zh-CN" sz="1400" dirty="0" smtClean="0">
                <a:latin typeface="微软雅黑" panose="020B0503020204020204" charset="-122"/>
                <a:ea typeface="微软雅黑" panose="020B0503020204020204" charset="-122"/>
              </a:rPr>
              <a:t>1</a:t>
            </a:r>
            <a:r>
              <a:rPr lang="zh-CN" altLang="en-US" sz="1400" dirty="0" smtClean="0">
                <a:latin typeface="微软雅黑" panose="020B0503020204020204" charset="-122"/>
                <a:ea typeface="微软雅黑" panose="020B0503020204020204" charset="-122"/>
              </a:rPr>
              <a:t>、</a:t>
            </a:r>
            <a:r>
              <a:rPr lang="en-US" altLang="zh-CN" sz="1400" dirty="0">
                <a:latin typeface="+mn-ea"/>
              </a:rPr>
              <a:t>Text2Interaction</a:t>
            </a:r>
            <a:endParaRPr lang="en-US" altLang="zh-CN" sz="1400" dirty="0" smtClean="0">
              <a:latin typeface="+mn-ea"/>
            </a:endParaRPr>
          </a:p>
          <a:p>
            <a:pPr>
              <a:lnSpc>
                <a:spcPct val="130000"/>
              </a:lnSpc>
            </a:pPr>
            <a:r>
              <a:rPr lang="zh-CN" altLang="en-US" sz="1400" dirty="0" smtClean="0">
                <a:latin typeface="微软雅黑" panose="020B0503020204020204" charset="-122"/>
                <a:ea typeface="微软雅黑" panose="020B0503020204020204" charset="-122"/>
              </a:rPr>
              <a:t>直接</a:t>
            </a:r>
            <a:r>
              <a:rPr lang="zh-CN" altLang="en-US" sz="1400" dirty="0">
                <a:latin typeface="微软雅黑" panose="020B0503020204020204" charset="-122"/>
                <a:ea typeface="微软雅黑" panose="020B0503020204020204" charset="-122"/>
              </a:rPr>
              <a:t>从文本生成交互快照。 使用斯坦福</a:t>
            </a:r>
            <a:r>
              <a:rPr lang="en-US" altLang="zh-CN" sz="1400" dirty="0" err="1" smtClean="0">
                <a:latin typeface="微软雅黑" panose="020B0503020204020204" charset="-122"/>
                <a:ea typeface="微软雅黑" panose="020B0503020204020204" charset="-122"/>
              </a:rPr>
              <a:t>CoreNLP</a:t>
            </a:r>
            <a:r>
              <a:rPr lang="en-US" altLang="zh-CN" sz="1400" dirty="0" smtClean="0">
                <a:latin typeface="微软雅黑" panose="020B0503020204020204" charset="-122"/>
                <a:ea typeface="微软雅黑" panose="020B0503020204020204" charset="-122"/>
              </a:rPr>
              <a:t>[Manning </a:t>
            </a:r>
            <a:r>
              <a:rPr lang="en-US" altLang="zh-CN" sz="1400" dirty="0">
                <a:latin typeface="微软雅黑" panose="020B0503020204020204" charset="-122"/>
                <a:ea typeface="微软雅黑" panose="020B0503020204020204" charset="-122"/>
              </a:rPr>
              <a:t>et al</a:t>
            </a:r>
            <a:r>
              <a:rPr lang="zh-CN" altLang="en-US" sz="1400" dirty="0">
                <a:latin typeface="微软雅黑" panose="020B0503020204020204" charset="-122"/>
                <a:ea typeface="微软雅黑" panose="020B0503020204020204" charset="-122"/>
              </a:rPr>
              <a:t>。 </a:t>
            </a:r>
            <a:r>
              <a:rPr lang="en-US" altLang="zh-CN" sz="1400" dirty="0">
                <a:latin typeface="微软雅黑" panose="020B0503020204020204" charset="-122"/>
                <a:ea typeface="微软雅黑" panose="020B0503020204020204" charset="-122"/>
              </a:rPr>
              <a:t>2014]</a:t>
            </a:r>
            <a:r>
              <a:rPr lang="zh-CN" altLang="en-US" sz="1400" dirty="0">
                <a:latin typeface="微软雅黑" panose="020B0503020204020204" charset="-122"/>
                <a:ea typeface="微软雅黑" panose="020B0503020204020204" charset="-122"/>
              </a:rPr>
              <a:t>，我们分析输入文本，提取动词 </a:t>
            </a:r>
            <a:r>
              <a:rPr lang="en-US" altLang="zh-CN" sz="1400" dirty="0">
                <a:latin typeface="微软雅黑" panose="020B0503020204020204" charset="-122"/>
                <a:ea typeface="微软雅黑" panose="020B0503020204020204" charset="-122"/>
              </a:rPr>
              <a:t>- </a:t>
            </a:r>
            <a:r>
              <a:rPr lang="zh-CN" altLang="en-US" sz="1400" dirty="0">
                <a:latin typeface="微软雅黑" panose="020B0503020204020204" charset="-122"/>
                <a:ea typeface="微软雅黑" panose="020B0503020204020204" charset="-122"/>
              </a:rPr>
              <a:t>名词对，并将它们作为输入提供给我们的方法。 这是一个基本的方法，不处理同义词和复杂模式 </a:t>
            </a:r>
            <a:r>
              <a:rPr lang="en-US" altLang="zh-CN" sz="1400" dirty="0">
                <a:latin typeface="微软雅黑" panose="020B0503020204020204" charset="-122"/>
                <a:ea typeface="微软雅黑" panose="020B0503020204020204" charset="-122"/>
              </a:rPr>
              <a:t>- </a:t>
            </a:r>
            <a:r>
              <a:rPr lang="zh-CN" altLang="en-US" sz="1400" dirty="0">
                <a:latin typeface="微软雅黑" panose="020B0503020204020204" charset="-122"/>
                <a:ea typeface="微软雅黑" panose="020B0503020204020204" charset="-122"/>
              </a:rPr>
              <a:t>更高级的</a:t>
            </a:r>
            <a:r>
              <a:rPr lang="en-US" altLang="zh-CN" sz="1400" dirty="0">
                <a:latin typeface="微软雅黑" panose="020B0503020204020204" charset="-122"/>
                <a:ea typeface="微软雅黑" panose="020B0503020204020204" charset="-122"/>
              </a:rPr>
              <a:t>NLP</a:t>
            </a:r>
            <a:r>
              <a:rPr lang="zh-CN" altLang="en-US" sz="1400" dirty="0">
                <a:latin typeface="微软雅黑" panose="020B0503020204020204" charset="-122"/>
                <a:ea typeface="微软雅黑" panose="020B0503020204020204" charset="-122"/>
              </a:rPr>
              <a:t>技术可用于将句子映射到一组规范化的动词 </a:t>
            </a:r>
            <a:r>
              <a:rPr lang="en-US" altLang="zh-CN" sz="1400" dirty="0">
                <a:latin typeface="微软雅黑" panose="020B0503020204020204" charset="-122"/>
                <a:ea typeface="微软雅黑" panose="020B0503020204020204" charset="-122"/>
              </a:rPr>
              <a:t>- </a:t>
            </a:r>
            <a:r>
              <a:rPr lang="zh-CN" altLang="en-US" sz="1400" dirty="0">
                <a:latin typeface="微软雅黑" panose="020B0503020204020204" charset="-122"/>
                <a:ea typeface="微软雅黑" panose="020B0503020204020204" charset="-122"/>
              </a:rPr>
              <a:t>名词对。 另外，有了更多的数据，我们可以学习更细粒度的</a:t>
            </a:r>
            <a:r>
              <a:rPr lang="en-US" altLang="zh-CN" sz="1400" dirty="0" err="1">
                <a:latin typeface="微软雅黑" panose="020B0503020204020204" charset="-122"/>
                <a:ea typeface="微软雅黑" panose="020B0503020204020204" charset="-122"/>
              </a:rPr>
              <a:t>PiGraphs</a:t>
            </a:r>
            <a:r>
              <a:rPr lang="zh-CN" altLang="en-US" sz="1400" dirty="0">
                <a:latin typeface="微软雅黑" panose="020B0503020204020204" charset="-122"/>
                <a:ea typeface="微软雅黑" panose="020B0503020204020204" charset="-122"/>
              </a:rPr>
              <a:t>，这些</a:t>
            </a:r>
            <a:r>
              <a:rPr lang="en-US" altLang="zh-CN" sz="1400" dirty="0" err="1">
                <a:latin typeface="微软雅黑" panose="020B0503020204020204" charset="-122"/>
                <a:ea typeface="微软雅黑" panose="020B0503020204020204" charset="-122"/>
              </a:rPr>
              <a:t>PiGraphs</a:t>
            </a:r>
            <a:r>
              <a:rPr lang="zh-CN" altLang="en-US" sz="1400" dirty="0">
                <a:latin typeface="微软雅黑" panose="020B0503020204020204" charset="-122"/>
                <a:ea typeface="微软雅黑" panose="020B0503020204020204" charset="-122"/>
              </a:rPr>
              <a:t>可以对应不同的动词（例如，像“休息室”这样坐姿的细微变化）。 </a:t>
            </a:r>
            <a:r>
              <a:rPr lang="zh-CN" altLang="en-US" sz="1400" dirty="0" smtClean="0">
                <a:latin typeface="微软雅黑" panose="020B0503020204020204" charset="-122"/>
                <a:ea typeface="微软雅黑" panose="020B0503020204020204" charset="-122"/>
              </a:rPr>
              <a:t>我们</a:t>
            </a:r>
            <a:r>
              <a:rPr lang="zh-CN" altLang="en-US" sz="1400" dirty="0">
                <a:latin typeface="微软雅黑" panose="020B0503020204020204" charset="-122"/>
                <a:ea typeface="微软雅黑" panose="020B0503020204020204" charset="-122"/>
              </a:rPr>
              <a:t>的方法可以结合到文本到场景系统中，如</a:t>
            </a:r>
            <a:r>
              <a:rPr lang="en-US" altLang="zh-CN" sz="1400" dirty="0" err="1">
                <a:latin typeface="微软雅黑" panose="020B0503020204020204" charset="-122"/>
                <a:ea typeface="微软雅黑" panose="020B0503020204020204" charset="-122"/>
              </a:rPr>
              <a:t>WordsEye</a:t>
            </a:r>
            <a:r>
              <a:rPr lang="en-US" altLang="zh-CN" sz="1400" dirty="0">
                <a:latin typeface="微软雅黑" panose="020B0503020204020204" charset="-122"/>
                <a:ea typeface="微软雅黑" panose="020B0503020204020204" charset="-122"/>
              </a:rPr>
              <a:t> [Coyne and </a:t>
            </a:r>
            <a:r>
              <a:rPr lang="en-US" altLang="zh-CN" sz="1400" dirty="0" err="1">
                <a:latin typeface="微软雅黑" panose="020B0503020204020204" charset="-122"/>
                <a:ea typeface="微软雅黑" panose="020B0503020204020204" charset="-122"/>
              </a:rPr>
              <a:t>Sproat</a:t>
            </a:r>
            <a:r>
              <a:rPr lang="en-US" altLang="zh-CN" sz="1400" dirty="0">
                <a:latin typeface="微软雅黑" panose="020B0503020204020204" charset="-122"/>
                <a:ea typeface="微软雅黑" panose="020B0503020204020204" charset="-122"/>
              </a:rPr>
              <a:t> 2001]</a:t>
            </a:r>
            <a:r>
              <a:rPr lang="zh-CN" altLang="en-US" sz="1400" dirty="0">
                <a:latin typeface="微软雅黑" panose="020B0503020204020204" charset="-122"/>
                <a:ea typeface="微软雅黑" panose="020B0503020204020204" charset="-122"/>
              </a:rPr>
              <a:t>或</a:t>
            </a:r>
            <a:r>
              <a:rPr lang="en-US" altLang="zh-CN" sz="1400" dirty="0">
                <a:latin typeface="微软雅黑" panose="020B0503020204020204" charset="-122"/>
                <a:ea typeface="微软雅黑" panose="020B0503020204020204" charset="-122"/>
              </a:rPr>
              <a:t>Chang et al</a:t>
            </a:r>
            <a:r>
              <a:rPr lang="zh-CN" altLang="en-US" sz="1400" dirty="0">
                <a:latin typeface="微软雅黑" panose="020B0503020204020204" charset="-122"/>
                <a:ea typeface="微软雅黑" panose="020B0503020204020204" charset="-122"/>
              </a:rPr>
              <a:t>。 </a:t>
            </a:r>
            <a:r>
              <a:rPr lang="en-US" altLang="zh-CN" sz="1400" dirty="0">
                <a:latin typeface="微软雅黑" panose="020B0503020204020204" charset="-122"/>
                <a:ea typeface="微软雅黑" panose="020B0503020204020204" charset="-122"/>
              </a:rPr>
              <a:t>[2014]</a:t>
            </a:r>
            <a:r>
              <a:rPr lang="zh-CN" altLang="en-US" sz="1400" dirty="0">
                <a:latin typeface="微软雅黑" panose="020B0503020204020204" charset="-122"/>
                <a:ea typeface="微软雅黑" panose="020B0503020204020204" charset="-122"/>
              </a:rPr>
              <a:t>的自动生成交互系统，无需手动定义的对象交互注释标签，这需要大量的手动工作</a:t>
            </a:r>
            <a:r>
              <a:rPr lang="zh-CN" altLang="en-US" sz="1400" dirty="0" smtClean="0">
                <a:latin typeface="微软雅黑" panose="020B0503020204020204" charset="-122"/>
                <a:ea typeface="微软雅黑" panose="020B0503020204020204" charset="-122"/>
              </a:rPr>
              <a:t>。</a:t>
            </a:r>
            <a:endParaRPr lang="en-US" altLang="zh-CN" sz="1400" dirty="0" smtClean="0">
              <a:latin typeface="微软雅黑" panose="020B0503020204020204" charset="-122"/>
              <a:ea typeface="微软雅黑" panose="020B0503020204020204" charset="-122"/>
            </a:endParaRPr>
          </a:p>
          <a:p>
            <a:pPr>
              <a:lnSpc>
                <a:spcPct val="130000"/>
              </a:lnSpc>
            </a:pPr>
            <a:r>
              <a:rPr lang="en-US" altLang="zh-CN" sz="1400" dirty="0" smtClean="0">
                <a:latin typeface="微软雅黑" panose="020B0503020204020204" charset="-122"/>
                <a:ea typeface="微软雅黑" panose="020B0503020204020204" charset="-122"/>
              </a:rPr>
              <a:t>2</a:t>
            </a:r>
            <a:r>
              <a:rPr lang="zh-CN" altLang="en-US" sz="1400" dirty="0" smtClean="0">
                <a:latin typeface="微软雅黑" panose="020B0503020204020204" charset="-122"/>
                <a:ea typeface="微软雅黑" panose="020B0503020204020204" charset="-122"/>
              </a:rPr>
              <a:t>、</a:t>
            </a:r>
            <a:r>
              <a:rPr lang="en-US" altLang="zh-CN" sz="1400" dirty="0">
                <a:latin typeface="+mn-ea"/>
              </a:rPr>
              <a:t>3D Scene Analysis with Constrained Snapshots</a:t>
            </a:r>
            <a:endParaRPr lang="en-US" altLang="zh-CN" sz="1400" dirty="0" smtClean="0">
              <a:latin typeface="+mn-ea"/>
            </a:endParaRPr>
          </a:p>
          <a:p>
            <a:pPr>
              <a:lnSpc>
                <a:spcPct val="130000"/>
              </a:lnSpc>
            </a:pPr>
            <a:r>
              <a:rPr lang="en-US" altLang="zh-CN" sz="1400" dirty="0" err="1" smtClean="0">
                <a:latin typeface="微软雅黑" panose="020B0503020204020204" charset="-122"/>
                <a:ea typeface="微软雅黑" panose="020B0503020204020204" charset="-122"/>
              </a:rPr>
              <a:t>PiGraph</a:t>
            </a:r>
            <a:r>
              <a:rPr lang="zh-CN" altLang="en-US" sz="1400" dirty="0">
                <a:latin typeface="微软雅黑" panose="020B0503020204020204" charset="-122"/>
                <a:ea typeface="微软雅黑" panose="020B0503020204020204" charset="-122"/>
              </a:rPr>
              <a:t>表示法提供了一种分析真实环境的</a:t>
            </a:r>
            <a:r>
              <a:rPr lang="en-US" altLang="zh-CN" sz="1400" dirty="0">
                <a:latin typeface="微软雅黑" panose="020B0503020204020204" charset="-122"/>
                <a:ea typeface="微软雅黑" panose="020B0503020204020204" charset="-122"/>
              </a:rPr>
              <a:t>3D</a:t>
            </a:r>
            <a:r>
              <a:rPr lang="zh-CN" altLang="en-US" sz="1400" dirty="0">
                <a:latin typeface="微软雅黑" panose="020B0503020204020204" charset="-122"/>
                <a:ea typeface="微软雅黑" panose="020B0503020204020204" charset="-122"/>
              </a:rPr>
              <a:t>重建的新方法。 通过对场景中的位置进行密集采样并评估每个位置对</a:t>
            </a:r>
            <a:r>
              <a:rPr lang="en-US" altLang="zh-CN" sz="1400" dirty="0" err="1">
                <a:latin typeface="微软雅黑" panose="020B0503020204020204" charset="-122"/>
                <a:ea typeface="微软雅黑" panose="020B0503020204020204" charset="-122"/>
              </a:rPr>
              <a:t>PiGraph</a:t>
            </a:r>
            <a:r>
              <a:rPr lang="zh-CN" altLang="en-US" sz="1400" dirty="0">
                <a:latin typeface="微软雅黑" panose="020B0503020204020204" charset="-122"/>
                <a:ea typeface="微软雅黑" panose="020B0503020204020204" charset="-122"/>
              </a:rPr>
              <a:t>的支持，我们可以找到给定交互的高可能位置。 </a:t>
            </a:r>
            <a:r>
              <a:rPr lang="zh-CN" altLang="en-US" sz="1400" dirty="0" smtClean="0">
                <a:latin typeface="微软雅黑" panose="020B0503020204020204" charset="-122"/>
                <a:ea typeface="微软雅黑" panose="020B0503020204020204" charset="-122"/>
              </a:rPr>
              <a:t>确定</a:t>
            </a:r>
            <a:r>
              <a:rPr lang="zh-CN" altLang="en-US" sz="1400" dirty="0">
                <a:latin typeface="微软雅黑" panose="020B0503020204020204" charset="-122"/>
                <a:ea typeface="微软雅黑" panose="020B0503020204020204" charset="-122"/>
              </a:rPr>
              <a:t>位置后，我们将</a:t>
            </a:r>
            <a:r>
              <a:rPr lang="en-US" altLang="zh-CN" sz="1400" dirty="0" err="1">
                <a:latin typeface="微软雅黑" panose="020B0503020204020204" charset="-122"/>
                <a:ea typeface="微软雅黑" panose="020B0503020204020204" charset="-122"/>
              </a:rPr>
              <a:t>PiGraph</a:t>
            </a:r>
            <a:r>
              <a:rPr lang="zh-CN" altLang="en-US" sz="1400" dirty="0">
                <a:latin typeface="微软雅黑" panose="020B0503020204020204" charset="-122"/>
                <a:ea typeface="微软雅黑" panose="020B0503020204020204" charset="-122"/>
              </a:rPr>
              <a:t>锚定在最大似然位置，并使用对象排列先验预测附近体素的身份（参考地面真实体素注释）。 预测的体素然后被用作交互快照生成中的附加术语，从而约束所得到的对象排列以与扫描的场景重叠。 建模交互是场景重建和</a:t>
            </a:r>
            <a:r>
              <a:rPr lang="en-US" altLang="zh-CN" sz="1400" dirty="0">
                <a:latin typeface="微软雅黑" panose="020B0503020204020204" charset="-122"/>
                <a:ea typeface="微软雅黑" panose="020B0503020204020204" charset="-122"/>
              </a:rPr>
              <a:t>3D</a:t>
            </a:r>
            <a:r>
              <a:rPr lang="zh-CN" altLang="en-US" sz="1400" dirty="0">
                <a:latin typeface="微软雅黑" panose="020B0503020204020204" charset="-122"/>
                <a:ea typeface="微软雅黑" panose="020B0503020204020204" charset="-122"/>
              </a:rPr>
              <a:t>模型检索研究的有前途的途径。</a:t>
            </a:r>
            <a:endParaRPr lang="en-US" altLang="zh-CN" sz="1400" dirty="0" smtClean="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255866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0374" y="1373200"/>
            <a:ext cx="5827236" cy="769441"/>
          </a:xfrm>
          <a:prstGeom prst="rect">
            <a:avLst/>
          </a:prstGeom>
        </p:spPr>
        <p:txBody>
          <a:bodyPr wrap="none">
            <a:spAutoFit/>
          </a:bodyPr>
          <a:lstStyle/>
          <a:p>
            <a:r>
              <a:rPr lang="zh-CN" altLang="en-US" sz="4400" dirty="0" smtClean="0"/>
              <a:t>为什么选择这篇文章？</a:t>
            </a:r>
            <a:endParaRPr lang="en-US" altLang="zh-CN" sz="4400" dirty="0"/>
          </a:p>
        </p:txBody>
      </p:sp>
      <p:sp>
        <p:nvSpPr>
          <p:cNvPr id="3" name="矩形 2"/>
          <p:cNvSpPr/>
          <p:nvPr/>
        </p:nvSpPr>
        <p:spPr>
          <a:xfrm>
            <a:off x="950374" y="2526702"/>
            <a:ext cx="6550312" cy="932563"/>
          </a:xfrm>
          <a:prstGeom prst="rect">
            <a:avLst/>
          </a:prstGeom>
        </p:spPr>
        <p:txBody>
          <a:bodyPr wrap="square">
            <a:spAutoFit/>
          </a:bodyPr>
          <a:lstStyle/>
          <a:p>
            <a:pPr>
              <a:lnSpc>
                <a:spcPct val="130000"/>
              </a:lnSpc>
            </a:pPr>
            <a:r>
              <a:rPr lang="en-US" altLang="zh-CN" sz="1400" dirty="0" smtClean="0">
                <a:latin typeface="微软雅黑" panose="020B0503020204020204" charset="-122"/>
                <a:ea typeface="微软雅黑" panose="020B0503020204020204" charset="-122"/>
              </a:rPr>
              <a:t>1</a:t>
            </a:r>
            <a:r>
              <a:rPr lang="zh-CN" altLang="en-US" sz="1400" dirty="0" smtClean="0">
                <a:latin typeface="微软雅黑" panose="020B0503020204020204" charset="-122"/>
                <a:ea typeface="微软雅黑" panose="020B0503020204020204" charset="-122"/>
              </a:rPr>
              <a:t>、这篇是</a:t>
            </a:r>
            <a:r>
              <a:rPr lang="en-US" altLang="zh-CN" sz="1400" dirty="0" smtClean="0">
                <a:latin typeface="微软雅黑" panose="020B0503020204020204" charset="-122"/>
                <a:ea typeface="微软雅黑" panose="020B0503020204020204" charset="-122"/>
              </a:rPr>
              <a:t>2016</a:t>
            </a:r>
            <a:r>
              <a:rPr lang="zh-CN" altLang="en-US" sz="1400" dirty="0" smtClean="0">
                <a:latin typeface="微软雅黑" panose="020B0503020204020204" charset="-122"/>
                <a:ea typeface="微软雅黑" panose="020B0503020204020204" charset="-122"/>
              </a:rPr>
              <a:t>年的新论文，可以看出最新的图形学的方向和成果</a:t>
            </a:r>
            <a:endParaRPr lang="en-US" altLang="zh-CN" sz="1400" dirty="0" smtClean="0">
              <a:latin typeface="微软雅黑" panose="020B0503020204020204" charset="-122"/>
              <a:ea typeface="微软雅黑" panose="020B0503020204020204" charset="-122"/>
            </a:endParaRPr>
          </a:p>
          <a:p>
            <a:pPr>
              <a:lnSpc>
                <a:spcPct val="130000"/>
              </a:lnSpc>
            </a:pPr>
            <a:r>
              <a:rPr lang="en-US" altLang="zh-CN" sz="1400" dirty="0" smtClean="0">
                <a:latin typeface="微软雅黑" panose="020B0503020204020204" charset="-122"/>
                <a:ea typeface="微软雅黑" panose="020B0503020204020204" charset="-122"/>
              </a:rPr>
              <a:t>2</a:t>
            </a:r>
            <a:r>
              <a:rPr lang="zh-CN" altLang="en-US" sz="1400" dirty="0" smtClean="0">
                <a:latin typeface="微软雅黑" panose="020B0503020204020204" charset="-122"/>
                <a:ea typeface="微软雅黑" panose="020B0503020204020204" charset="-122"/>
              </a:rPr>
              <a:t>、这篇论文研究的内容新颖有趣，图片也非常吸引人，让人有学习的兴趣</a:t>
            </a:r>
            <a:endParaRPr lang="en-US" altLang="zh-CN" sz="1400" dirty="0" smtClean="0">
              <a:latin typeface="微软雅黑" panose="020B0503020204020204" charset="-122"/>
              <a:ea typeface="微软雅黑" panose="020B0503020204020204" charset="-122"/>
            </a:endParaRPr>
          </a:p>
          <a:p>
            <a:pPr>
              <a:lnSpc>
                <a:spcPct val="130000"/>
              </a:lnSpc>
            </a:pPr>
            <a:r>
              <a:rPr lang="en-US" altLang="zh-CN" sz="1400" dirty="0" smtClean="0">
                <a:latin typeface="微软雅黑" panose="020B0503020204020204" charset="-122"/>
                <a:ea typeface="微软雅黑" panose="020B0503020204020204" charset="-122"/>
              </a:rPr>
              <a:t>3</a:t>
            </a:r>
            <a:r>
              <a:rPr lang="zh-CN" altLang="en-US" sz="1400" dirty="0" smtClean="0">
                <a:latin typeface="微软雅黑" panose="020B0503020204020204" charset="-122"/>
                <a:ea typeface="微软雅黑" panose="020B0503020204020204" charset="-122"/>
              </a:rPr>
              <a:t>、这篇论文的提供了一种分析真实环境的</a:t>
            </a:r>
            <a:r>
              <a:rPr lang="en-US" altLang="zh-CN" sz="1400" dirty="0" smtClean="0">
                <a:latin typeface="微软雅黑" panose="020B0503020204020204" charset="-122"/>
                <a:ea typeface="微软雅黑" panose="020B0503020204020204" charset="-122"/>
              </a:rPr>
              <a:t>3D</a:t>
            </a:r>
            <a:r>
              <a:rPr lang="zh-CN" altLang="en-US" sz="1400" dirty="0" smtClean="0">
                <a:latin typeface="微软雅黑" panose="020B0503020204020204" charset="-122"/>
                <a:ea typeface="微软雅黑" panose="020B0503020204020204" charset="-122"/>
              </a:rPr>
              <a:t>环境的新方法，提供一种新的思路</a:t>
            </a:r>
            <a:endParaRPr lang="zh-CN" altLang="en-US" sz="140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88084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a:srcRect l="54115" t="14479" r="4250" b="12370"/>
          <a:stretch>
            <a:fillRect/>
          </a:stretch>
        </p:blipFill>
        <p:spPr>
          <a:xfrm>
            <a:off x="3691682" y="1557613"/>
            <a:ext cx="4587588" cy="4262632"/>
          </a:xfrm>
          <a:prstGeom prst="rect">
            <a:avLst/>
          </a:prstGeom>
        </p:spPr>
      </p:pic>
      <p:sp>
        <p:nvSpPr>
          <p:cNvPr id="31" name="Slide Number Placeholder 30"/>
          <p:cNvSpPr>
            <a:spLocks noGrp="1"/>
          </p:cNvSpPr>
          <p:nvPr>
            <p:ph type="sldNum" sz="quarter" idx="2"/>
          </p:nvPr>
        </p:nvSpPr>
        <p:spPr>
          <a:xfrm>
            <a:off x="11627903" y="6513421"/>
            <a:ext cx="157699" cy="265448"/>
          </a:xfrm>
        </p:spPr>
        <p:txBody>
          <a:bodyPr/>
          <a:lstStyle/>
          <a:p>
            <a:fld id="{86CB4B4D-7CA3-9044-876B-883B54F8677D}" type="slidenum">
              <a:rPr lang="en-US" smtClean="0"/>
              <a:t>2</a:t>
            </a:fld>
            <a:endParaRPr lang="en-US"/>
          </a:p>
        </p:txBody>
      </p:sp>
      <p:grpSp>
        <p:nvGrpSpPr>
          <p:cNvPr id="35" name="Group 34"/>
          <p:cNvGrpSpPr/>
          <p:nvPr/>
        </p:nvGrpSpPr>
        <p:grpSpPr>
          <a:xfrm>
            <a:off x="8198905" y="2235118"/>
            <a:ext cx="3857507" cy="3984713"/>
            <a:chOff x="11674690" y="1515144"/>
            <a:chExt cx="5486400" cy="5667320"/>
          </a:xfrm>
        </p:grpSpPr>
        <p:grpSp>
          <p:nvGrpSpPr>
            <p:cNvPr id="19" name="Group 18"/>
            <p:cNvGrpSpPr/>
            <p:nvPr/>
          </p:nvGrpSpPr>
          <p:grpSpPr>
            <a:xfrm>
              <a:off x="11903290" y="2610464"/>
              <a:ext cx="5029200" cy="4572000"/>
              <a:chOff x="11903290" y="2610464"/>
              <a:chExt cx="5029200" cy="4572000"/>
            </a:xfrm>
          </p:grpSpPr>
          <p:pic>
            <p:nvPicPr>
              <p:cNvPr id="33" name="Picture 32"/>
              <p:cNvPicPr>
                <a:picLocks noChangeAspect="1"/>
              </p:cNvPicPr>
              <p:nvPr/>
            </p:nvPicPr>
            <p:blipFill>
              <a:blip r:embed="rId4"/>
              <a:stretch>
                <a:fillRect/>
              </a:stretch>
            </p:blipFill>
            <p:spPr>
              <a:xfrm>
                <a:off x="12131890" y="3178783"/>
                <a:ext cx="4572000" cy="3435364"/>
              </a:xfrm>
              <a:prstGeom prst="rect">
                <a:avLst/>
              </a:prstGeom>
            </p:spPr>
          </p:pic>
          <p:sp>
            <p:nvSpPr>
              <p:cNvPr id="79" name="Rounded Rectangle 78"/>
              <p:cNvSpPr/>
              <p:nvPr/>
            </p:nvSpPr>
            <p:spPr>
              <a:xfrm>
                <a:off x="11903290" y="2610464"/>
                <a:ext cx="5029200" cy="4572000"/>
              </a:xfrm>
              <a:prstGeom prst="roundRect">
                <a:avLst>
                  <a:gd name="adj" fmla="val 2274"/>
                </a:avLst>
              </a:prstGeom>
              <a:no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endParaRPr lang="en-US" sz="1266"/>
              </a:p>
            </p:txBody>
          </p:sp>
        </p:grpSp>
        <p:sp>
          <p:nvSpPr>
            <p:cNvPr id="59" name="TextBox 58"/>
            <p:cNvSpPr txBox="1"/>
            <p:nvPr/>
          </p:nvSpPr>
          <p:spPr>
            <a:xfrm>
              <a:off x="11674690" y="1515144"/>
              <a:ext cx="5486400" cy="914400"/>
            </a:xfrm>
            <a:prstGeom prst="rect">
              <a:avLst/>
            </a:prstGeom>
            <a:noFill/>
          </p:spPr>
          <p:txBody>
            <a:bodyPr wrap="square" rtlCol="0" anchor="ctr" anchorCtr="1">
              <a:noAutofit/>
            </a:bodyPr>
            <a:lstStyle/>
            <a:p>
              <a:pPr algn="ctr"/>
              <a:r>
                <a:rPr lang="en-US" sz="2531" dirty="0">
                  <a:latin typeface="+mj-lt"/>
                </a:rPr>
                <a:t>Generate snapshots</a:t>
              </a:r>
              <a:endParaRPr lang="en-US" sz="2531" dirty="0">
                <a:latin typeface="+mj-lt"/>
              </a:endParaRPr>
            </a:p>
          </p:txBody>
        </p:sp>
      </p:grpSp>
      <p:grpSp>
        <p:nvGrpSpPr>
          <p:cNvPr id="32" name="Group 31"/>
          <p:cNvGrpSpPr/>
          <p:nvPr/>
        </p:nvGrpSpPr>
        <p:grpSpPr>
          <a:xfrm>
            <a:off x="4075365" y="2235118"/>
            <a:ext cx="3857507" cy="3984713"/>
            <a:chOff x="5926931" y="1515144"/>
            <a:chExt cx="5486400" cy="5667320"/>
          </a:xfrm>
        </p:grpSpPr>
        <p:sp>
          <p:nvSpPr>
            <p:cNvPr id="46" name="TextBox 45"/>
            <p:cNvSpPr txBox="1"/>
            <p:nvPr/>
          </p:nvSpPr>
          <p:spPr>
            <a:xfrm>
              <a:off x="5926931" y="1515144"/>
              <a:ext cx="5486400" cy="914400"/>
            </a:xfrm>
            <a:prstGeom prst="rect">
              <a:avLst/>
            </a:prstGeom>
            <a:noFill/>
          </p:spPr>
          <p:txBody>
            <a:bodyPr wrap="square" rtlCol="0" anchor="ctr" anchorCtr="1">
              <a:noAutofit/>
            </a:bodyPr>
            <a:lstStyle/>
            <a:p>
              <a:pPr algn="ctr"/>
              <a:r>
                <a:rPr lang="en-US" sz="2531" dirty="0">
                  <a:latin typeface="+mj-lt"/>
                </a:rPr>
                <a:t>Learn interactions</a:t>
              </a:r>
              <a:endParaRPr lang="en-US" sz="2531" dirty="0">
                <a:latin typeface="+mj-lt"/>
              </a:endParaRPr>
            </a:p>
          </p:txBody>
        </p:sp>
        <p:grpSp>
          <p:nvGrpSpPr>
            <p:cNvPr id="15" name="Group 14"/>
            <p:cNvGrpSpPr/>
            <p:nvPr/>
          </p:nvGrpSpPr>
          <p:grpSpPr>
            <a:xfrm>
              <a:off x="6155531" y="2610464"/>
              <a:ext cx="5029200" cy="4572000"/>
              <a:chOff x="6155531" y="2610464"/>
              <a:chExt cx="5029200" cy="4572000"/>
            </a:xfrm>
          </p:grpSpPr>
          <p:pic>
            <p:nvPicPr>
              <p:cNvPr id="56" name="Picture 55"/>
              <p:cNvPicPr>
                <a:picLocks noChangeAspect="1"/>
              </p:cNvPicPr>
              <p:nvPr/>
            </p:nvPicPr>
            <p:blipFill rotWithShape="1">
              <a:blip r:embed="rId5" cstate="print">
                <a:extLst>
                  <a:ext uri="{28A0092B-C50C-407E-A947-70E740481C1C}">
                    <a14:useLocalDpi xmlns:a14="http://schemas.microsoft.com/office/drawing/2010/main" val="0"/>
                  </a:ext>
                </a:extLst>
              </a:blip>
              <a:srcRect t="12916"/>
              <a:stretch/>
            </p:blipFill>
            <p:spPr>
              <a:xfrm>
                <a:off x="6762502" y="2713703"/>
                <a:ext cx="3815258" cy="4365523"/>
              </a:xfrm>
              <a:prstGeom prst="rect">
                <a:avLst/>
              </a:prstGeom>
            </p:spPr>
          </p:pic>
          <p:sp>
            <p:nvSpPr>
              <p:cNvPr id="61" name="Rounded Rectangle 60"/>
              <p:cNvSpPr/>
              <p:nvPr/>
            </p:nvSpPr>
            <p:spPr>
              <a:xfrm>
                <a:off x="6155531" y="2610464"/>
                <a:ext cx="5029200" cy="4572000"/>
              </a:xfrm>
              <a:prstGeom prst="roundRect">
                <a:avLst>
                  <a:gd name="adj" fmla="val 2274"/>
                </a:avLst>
              </a:prstGeom>
              <a:no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endParaRPr lang="en-US" sz="1266"/>
              </a:p>
            </p:txBody>
          </p:sp>
        </p:grpSp>
      </p:grpSp>
      <p:grpSp>
        <p:nvGrpSpPr>
          <p:cNvPr id="22" name="Group 21"/>
          <p:cNvGrpSpPr/>
          <p:nvPr/>
        </p:nvGrpSpPr>
        <p:grpSpPr>
          <a:xfrm>
            <a:off x="217858" y="2235118"/>
            <a:ext cx="3857507" cy="3984713"/>
            <a:chOff x="179172" y="1515144"/>
            <a:chExt cx="5486400" cy="5667320"/>
          </a:xfrm>
        </p:grpSpPr>
        <p:sp>
          <p:nvSpPr>
            <p:cNvPr id="60" name="TextBox 59"/>
            <p:cNvSpPr txBox="1"/>
            <p:nvPr/>
          </p:nvSpPr>
          <p:spPr>
            <a:xfrm>
              <a:off x="179172" y="1515144"/>
              <a:ext cx="5486400" cy="914400"/>
            </a:xfrm>
            <a:prstGeom prst="rect">
              <a:avLst/>
            </a:prstGeom>
            <a:noFill/>
          </p:spPr>
          <p:txBody>
            <a:bodyPr wrap="square" rtlCol="0" anchor="ctr" anchorCtr="1">
              <a:noAutofit/>
            </a:bodyPr>
            <a:lstStyle/>
            <a:p>
              <a:pPr algn="ctr"/>
              <a:r>
                <a:rPr lang="en-US" sz="2531" dirty="0">
                  <a:latin typeface="+mj-lt"/>
                </a:rPr>
                <a:t>Observe real world</a:t>
              </a:r>
              <a:endParaRPr lang="en-US" sz="2531" dirty="0">
                <a:latin typeface="+mj-lt"/>
              </a:endParaRPr>
            </a:p>
          </p:txBody>
        </p:sp>
        <p:grpSp>
          <p:nvGrpSpPr>
            <p:cNvPr id="13" name="Group 12"/>
            <p:cNvGrpSpPr/>
            <p:nvPr/>
          </p:nvGrpSpPr>
          <p:grpSpPr>
            <a:xfrm>
              <a:off x="464937" y="2610464"/>
              <a:ext cx="5029200" cy="4572000"/>
              <a:chOff x="464937" y="2610464"/>
              <a:chExt cx="5029200" cy="4572000"/>
            </a:xfrm>
          </p:grpSpPr>
          <p:grpSp>
            <p:nvGrpSpPr>
              <p:cNvPr id="10" name="Group 9"/>
              <p:cNvGrpSpPr/>
              <p:nvPr/>
            </p:nvGrpSpPr>
            <p:grpSpPr>
              <a:xfrm>
                <a:off x="813590" y="3871451"/>
                <a:ext cx="4336016" cy="2050026"/>
                <a:chOff x="811529" y="3893574"/>
                <a:chExt cx="4336016" cy="2050026"/>
              </a:xfrm>
            </p:grpSpPr>
            <p:pic>
              <p:nvPicPr>
                <p:cNvPr id="55" name="Picture 54"/>
                <p:cNvPicPr>
                  <a:picLocks noChangeAspect="1"/>
                </p:cNvPicPr>
                <p:nvPr/>
              </p:nvPicPr>
              <p:blipFill rotWithShape="1">
                <a:blip r:embed="rId6">
                  <a:extLst>
                    <a:ext uri="{28A0092B-C50C-407E-A947-70E740481C1C}">
                      <a14:useLocalDpi xmlns:a14="http://schemas.microsoft.com/office/drawing/2010/main" val="0"/>
                    </a:ext>
                  </a:extLst>
                </a:blip>
                <a:srcRect l="36248" t="27927" r="30757" b="10606"/>
                <a:stretch/>
              </p:blipFill>
              <p:spPr>
                <a:xfrm flipH="1">
                  <a:off x="811529" y="3893574"/>
                  <a:ext cx="2241755" cy="2050026"/>
                </a:xfrm>
                <a:prstGeom prst="rect">
                  <a:avLst/>
                </a:prstGeom>
              </p:spPr>
            </p:pic>
            <p:pic>
              <p:nvPicPr>
                <p:cNvPr id="58" name="Picture 57"/>
                <p:cNvPicPr>
                  <a:picLocks noChangeAspect="1"/>
                </p:cNvPicPr>
                <p:nvPr/>
              </p:nvPicPr>
              <p:blipFill rotWithShape="1">
                <a:blip r:embed="rId7">
                  <a:extLst>
                    <a:ext uri="{28A0092B-C50C-407E-A947-70E740481C1C}">
                      <a14:useLocalDpi xmlns:a14="http://schemas.microsoft.com/office/drawing/2010/main" val="0"/>
                    </a:ext>
                  </a:extLst>
                </a:blip>
                <a:srcRect l="22441" t="34123" r="43947" b="16327"/>
                <a:stretch/>
              </p:blipFill>
              <p:spPr>
                <a:xfrm>
                  <a:off x="3293477" y="3893574"/>
                  <a:ext cx="1854068" cy="2050026"/>
                </a:xfrm>
                <a:prstGeom prst="rect">
                  <a:avLst/>
                </a:prstGeom>
              </p:spPr>
            </p:pic>
          </p:grpSp>
          <p:sp>
            <p:nvSpPr>
              <p:cNvPr id="63" name="Rounded Rectangle 62"/>
              <p:cNvSpPr/>
              <p:nvPr/>
            </p:nvSpPr>
            <p:spPr>
              <a:xfrm>
                <a:off x="464937" y="2610464"/>
                <a:ext cx="5029200" cy="4572000"/>
              </a:xfrm>
              <a:prstGeom prst="roundRect">
                <a:avLst>
                  <a:gd name="adj" fmla="val 2274"/>
                </a:avLst>
              </a:prstGeom>
              <a:no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endParaRPr lang="en-US" sz="1266"/>
              </a:p>
            </p:txBody>
          </p:sp>
        </p:grpSp>
      </p:grpSp>
      <p:sp>
        <p:nvSpPr>
          <p:cNvPr id="23" name="Title 3"/>
          <p:cNvSpPr txBox="1">
            <a:spLocks noGrp="1"/>
          </p:cNvSpPr>
          <p:nvPr>
            <p:ph type="title"/>
          </p:nvPr>
        </p:nvSpPr>
        <p:spPr>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t>Goal</a:t>
            </a:r>
            <a:r>
              <a:rPr lang="en-US" sz="3600" i="1" dirty="0" smtClean="0"/>
              <a:t/>
            </a:r>
            <a:br>
              <a:rPr lang="en-US" sz="3600" i="1" dirty="0" smtClean="0"/>
            </a:br>
            <a:r>
              <a:rPr lang="en-US" sz="3600" dirty="0" smtClean="0"/>
              <a:t>Generate snapshots of people and environments</a:t>
            </a:r>
            <a:br>
              <a:rPr lang="en-US" sz="3600" dirty="0" smtClean="0"/>
            </a:br>
            <a:r>
              <a:rPr lang="en-US" sz="3600" dirty="0" smtClean="0"/>
              <a:t>by learning from real-world observations</a:t>
            </a:r>
            <a:endParaRPr lang="en-US" sz="3600" dirty="0"/>
          </a:p>
        </p:txBody>
      </p:sp>
    </p:spTree>
    <p:extLst>
      <p:ext uri="{BB962C8B-B14F-4D97-AF65-F5344CB8AC3E}">
        <p14:creationId xmlns:p14="http://schemas.microsoft.com/office/powerpoint/2010/main" val="181503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Data</a:t>
            </a:r>
            <a:endParaRPr lang="en-US" dirty="0"/>
          </a:p>
        </p:txBody>
      </p:sp>
      <p:sp>
        <p:nvSpPr>
          <p:cNvPr id="32" name="TextBox 31"/>
          <p:cNvSpPr txBox="1"/>
          <p:nvPr/>
        </p:nvSpPr>
        <p:spPr>
          <a:xfrm>
            <a:off x="607000" y="681982"/>
            <a:ext cx="11178602" cy="606063"/>
          </a:xfrm>
          <a:prstGeom prst="rect">
            <a:avLst/>
          </a:prstGeom>
          <a:noFill/>
        </p:spPr>
        <p:txBody>
          <a:bodyPr wrap="square" lIns="0" tIns="0" rIns="0" bIns="0" rtlCol="0">
            <a:spAutoFit/>
          </a:bodyPr>
          <a:lstStyle/>
          <a:p>
            <a:pPr algn="ctr" defTabSz="914353" fontAlgn="base">
              <a:spcBef>
                <a:spcPct val="0"/>
              </a:spcBef>
              <a:spcAft>
                <a:spcPct val="0"/>
              </a:spcAft>
            </a:pPr>
            <a:r>
              <a:rPr lang="en-US" sz="1969" dirty="0">
                <a:ea typeface="ＭＳ Ｐゴシック" pitchFamily="-65" charset="-128"/>
              </a:rPr>
              <a:t>30 rooms: </a:t>
            </a:r>
            <a:r>
              <a:rPr lang="en-US" sz="1969" i="1" dirty="0">
                <a:ea typeface="ＭＳ Ｐゴシック" pitchFamily="-65" charset="-128"/>
              </a:rPr>
              <a:t>offices, living rooms, bedrooms, …</a:t>
            </a:r>
          </a:p>
          <a:p>
            <a:pPr algn="ctr" defTabSz="914353" fontAlgn="base">
              <a:spcBef>
                <a:spcPct val="0"/>
              </a:spcBef>
              <a:spcAft>
                <a:spcPct val="0"/>
              </a:spcAft>
            </a:pPr>
            <a:r>
              <a:rPr lang="en-US" sz="1969" dirty="0">
                <a:ea typeface="ＭＳ Ｐゴシック" pitchFamily="-65" charset="-128"/>
              </a:rPr>
              <a:t>63 videos of 5 </a:t>
            </a:r>
            <a:r>
              <a:rPr lang="en-US" sz="1969" dirty="0">
                <a:ea typeface="ＭＳ Ｐゴシック" pitchFamily="-65" charset="-128"/>
              </a:rPr>
              <a:t>people </a:t>
            </a:r>
            <a:r>
              <a:rPr lang="en-US" sz="1969" dirty="0">
                <a:ea typeface="ＭＳ Ｐゴシック" pitchFamily="-65" charset="-128"/>
              </a:rPr>
              <a:t>(~2 </a:t>
            </a:r>
            <a:r>
              <a:rPr lang="en-US" sz="1969" dirty="0" err="1">
                <a:ea typeface="ＭＳ Ｐゴシック" pitchFamily="-65" charset="-128"/>
              </a:rPr>
              <a:t>hrs</a:t>
            </a:r>
            <a:r>
              <a:rPr lang="en-US" sz="1969" dirty="0">
                <a:ea typeface="ＭＳ Ｐゴシック" pitchFamily="-65" charset="-128"/>
              </a:rPr>
              <a:t>, ~300 </a:t>
            </a:r>
            <a:r>
              <a:rPr lang="en-US" sz="1969" dirty="0">
                <a:ea typeface="ＭＳ Ｐゴシック" pitchFamily="-65" charset="-128"/>
              </a:rPr>
              <a:t>action </a:t>
            </a:r>
            <a:r>
              <a:rPr lang="en-US" sz="1969" dirty="0">
                <a:ea typeface="ＭＳ Ｐゴシック" pitchFamily="-65" charset="-128"/>
              </a:rPr>
              <a:t>observations)</a:t>
            </a:r>
          </a:p>
        </p:txBody>
      </p:sp>
      <p:sp>
        <p:nvSpPr>
          <p:cNvPr id="6" name="Slide Number Placeholder 5"/>
          <p:cNvSpPr>
            <a:spLocks noGrp="1"/>
          </p:cNvSpPr>
          <p:nvPr>
            <p:ph type="sldNum" sz="quarter" idx="2"/>
          </p:nvPr>
        </p:nvSpPr>
        <p:spPr/>
        <p:txBody>
          <a:bodyPr/>
          <a:lstStyle/>
          <a:p>
            <a:fld id="{86CB4B4D-7CA3-9044-876B-883B54F8677D}" type="slidenum">
              <a:rPr lang="en-US" smtClean="0"/>
              <a:t>3</a:t>
            </a:fld>
            <a:endParaRPr lang="en-US"/>
          </a:p>
        </p:txBody>
      </p:sp>
      <p:sp>
        <p:nvSpPr>
          <p:cNvPr id="4" name="Rectangle 3"/>
          <p:cNvSpPr/>
          <p:nvPr/>
        </p:nvSpPr>
        <p:spPr>
          <a:xfrm>
            <a:off x="606999" y="5730613"/>
            <a:ext cx="11178603" cy="1001428"/>
          </a:xfrm>
          <a:prstGeom prst="rect">
            <a:avLst/>
          </a:prstGeom>
        </p:spPr>
        <p:txBody>
          <a:bodyPr wrap="square">
            <a:spAutoFit/>
          </a:bodyPr>
          <a:lstStyle/>
          <a:p>
            <a:pPr algn="ctr"/>
            <a:r>
              <a:rPr lang="en-US" sz="1969" dirty="0">
                <a:ea typeface="ＭＳ Ｐゴシック" pitchFamily="-65" charset="-128"/>
              </a:rPr>
              <a:t>Interactions </a:t>
            </a:r>
            <a:r>
              <a:rPr lang="en-US" sz="1969" dirty="0">
                <a:ea typeface="ＭＳ Ｐゴシック" pitchFamily="-65" charset="-128"/>
              </a:rPr>
              <a:t>in 13 verb </a:t>
            </a:r>
            <a:r>
              <a:rPr lang="en-US" sz="1969" dirty="0">
                <a:ea typeface="ＭＳ Ｐゴシック" pitchFamily="-65" charset="-128"/>
              </a:rPr>
              <a:t>classes:</a:t>
            </a:r>
            <a:br>
              <a:rPr lang="en-US" sz="1969" dirty="0">
                <a:ea typeface="ＭＳ Ｐゴシック" pitchFamily="-65" charset="-128"/>
              </a:rPr>
            </a:br>
            <a:r>
              <a:rPr lang="en-US" sz="1969" dirty="0">
                <a:latin typeface="Consolas" panose="020B0609020204030204" pitchFamily="49" charset="0"/>
                <a:ea typeface="ＭＳ Ｐゴシック" pitchFamily="-65" charset="-128"/>
              </a:rPr>
              <a:t>look, sit</a:t>
            </a:r>
            <a:r>
              <a:rPr lang="en-US" sz="1969" dirty="0">
                <a:latin typeface="Consolas" panose="020B0609020204030204" pitchFamily="49" charset="0"/>
                <a:ea typeface="ＭＳ Ｐゴシック" pitchFamily="-65" charset="-128"/>
              </a:rPr>
              <a:t>, </a:t>
            </a:r>
            <a:r>
              <a:rPr lang="en-US" sz="1969" dirty="0">
                <a:latin typeface="Consolas" panose="020B0609020204030204" pitchFamily="49" charset="0"/>
                <a:ea typeface="ＭＳ Ｐゴシック" pitchFamily="-65" charset="-128"/>
              </a:rPr>
              <a:t>stand, write, lean, lie</a:t>
            </a:r>
            <a:r>
              <a:rPr lang="en-US" sz="1969" dirty="0">
                <a:latin typeface="Consolas" panose="020B0609020204030204" pitchFamily="49" charset="0"/>
                <a:ea typeface="ＭＳ Ｐゴシック" pitchFamily="-65" charset="-128"/>
              </a:rPr>
              <a:t>, grasp, </a:t>
            </a:r>
            <a:r>
              <a:rPr lang="en-US" sz="1969" dirty="0">
                <a:latin typeface="Consolas" panose="020B0609020204030204" pitchFamily="49" charset="0"/>
                <a:ea typeface="ＭＳ Ｐゴシック" pitchFamily="-65" charset="-128"/>
              </a:rPr>
              <a:t>read,</a:t>
            </a:r>
            <a:br>
              <a:rPr lang="en-US" sz="1969" dirty="0">
                <a:latin typeface="Consolas" panose="020B0609020204030204" pitchFamily="49" charset="0"/>
                <a:ea typeface="ＭＳ Ｐゴシック" pitchFamily="-65" charset="-128"/>
              </a:rPr>
            </a:br>
            <a:r>
              <a:rPr lang="en-US" sz="1969" dirty="0">
                <a:latin typeface="Consolas" panose="020B0609020204030204" pitchFamily="49" charset="0"/>
                <a:ea typeface="ＭＳ Ｐゴシック" pitchFamily="-65" charset="-128"/>
              </a:rPr>
              <a:t>type, touch, switch, use, “rest feet”</a:t>
            </a:r>
            <a:endParaRPr lang="en-US" sz="1969" dirty="0">
              <a:latin typeface="Consolas" panose="020B0609020204030204" pitchFamily="49" charset="0"/>
            </a:endParaRPr>
          </a:p>
        </p:txBody>
      </p:sp>
      <p:grpSp>
        <p:nvGrpSpPr>
          <p:cNvPr id="12" name="Group 11"/>
          <p:cNvGrpSpPr/>
          <p:nvPr/>
        </p:nvGrpSpPr>
        <p:grpSpPr>
          <a:xfrm>
            <a:off x="606999" y="2260358"/>
            <a:ext cx="3517515" cy="3358283"/>
            <a:chOff x="347499" y="4429716"/>
            <a:chExt cx="3961637" cy="3782300"/>
          </a:xfrm>
        </p:grpSpPr>
        <p:sp>
          <p:nvSpPr>
            <p:cNvPr id="28" name="Rectangle 27"/>
            <p:cNvSpPr/>
            <p:nvPr/>
          </p:nvSpPr>
          <p:spPr>
            <a:xfrm>
              <a:off x="348405" y="4429716"/>
              <a:ext cx="3960731" cy="542775"/>
            </a:xfrm>
            <a:prstGeom prst="rect">
              <a:avLst/>
            </a:prstGeom>
          </p:spPr>
          <p:txBody>
            <a:bodyPr wrap="square">
              <a:spAutoFit/>
            </a:bodyPr>
            <a:lstStyle/>
            <a:p>
              <a:pPr algn="ctr"/>
              <a:r>
                <a:rPr lang="en-US" sz="1266" dirty="0">
                  <a:latin typeface="Consolas" panose="020B0609020204030204" pitchFamily="49" charset="0"/>
                  <a:ea typeface="ＭＳ Ｐゴシック" pitchFamily="-65" charset="-128"/>
                </a:rPr>
                <a:t>sit-chair </a:t>
              </a:r>
              <a:r>
                <a:rPr lang="en-US" sz="1266" dirty="0">
                  <a:latin typeface="Consolas" panose="020B0609020204030204" pitchFamily="49" charset="0"/>
                  <a:ea typeface="ＭＳ Ｐゴシック" pitchFamily="-65" charset="-128"/>
                </a:rPr>
                <a:t>&amp; </a:t>
              </a:r>
              <a:r>
                <a:rPr lang="en-US" sz="1266" dirty="0">
                  <a:latin typeface="Consolas" panose="020B0609020204030204" pitchFamily="49" charset="0"/>
                  <a:ea typeface="ＭＳ Ｐゴシック" pitchFamily="-65" charset="-128"/>
                </a:rPr>
                <a:t>look-monitor</a:t>
              </a:r>
              <a:br>
                <a:rPr lang="en-US" sz="1266" dirty="0">
                  <a:latin typeface="Consolas" panose="020B0609020204030204" pitchFamily="49" charset="0"/>
                  <a:ea typeface="ＭＳ Ｐゴシック" pitchFamily="-65" charset="-128"/>
                </a:rPr>
              </a:br>
              <a:r>
                <a:rPr lang="en-US" sz="1266" dirty="0">
                  <a:latin typeface="Consolas" panose="020B0609020204030204" pitchFamily="49" charset="0"/>
                  <a:ea typeface="ＭＳ Ｐゴシック" pitchFamily="-65" charset="-128"/>
                </a:rPr>
                <a:t>&amp; </a:t>
              </a:r>
              <a:r>
                <a:rPr lang="en-US" sz="1266" dirty="0">
                  <a:latin typeface="Consolas" panose="020B0609020204030204" pitchFamily="49" charset="0"/>
                  <a:ea typeface="ＭＳ Ｐゴシック" pitchFamily="-65" charset="-128"/>
                </a:rPr>
                <a:t>type-keyboard</a:t>
              </a:r>
              <a:endParaRPr lang="en-US" sz="1266" dirty="0">
                <a:latin typeface="Consolas" panose="020B0609020204030204" pitchFamily="49"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99" y="5240788"/>
              <a:ext cx="3961637" cy="2971228"/>
            </a:xfrm>
            <a:prstGeom prst="rect">
              <a:avLst/>
            </a:prstGeom>
          </p:spPr>
        </p:pic>
      </p:grpSp>
      <p:grpSp>
        <p:nvGrpSpPr>
          <p:cNvPr id="20" name="Group 19"/>
          <p:cNvGrpSpPr/>
          <p:nvPr/>
        </p:nvGrpSpPr>
        <p:grpSpPr>
          <a:xfrm>
            <a:off x="8280618" y="2530591"/>
            <a:ext cx="3504984" cy="3088050"/>
            <a:chOff x="8664784" y="4735457"/>
            <a:chExt cx="3945949" cy="3476560"/>
          </a:xfrm>
        </p:grpSpPr>
        <p:sp>
          <p:nvSpPr>
            <p:cNvPr id="30" name="Rectangle 29"/>
            <p:cNvSpPr/>
            <p:nvPr/>
          </p:nvSpPr>
          <p:spPr>
            <a:xfrm>
              <a:off x="8664784" y="4735457"/>
              <a:ext cx="3945949" cy="323254"/>
            </a:xfrm>
            <a:prstGeom prst="rect">
              <a:avLst/>
            </a:prstGeom>
          </p:spPr>
          <p:txBody>
            <a:bodyPr wrap="square">
              <a:spAutoFit/>
            </a:bodyPr>
            <a:lstStyle/>
            <a:p>
              <a:pPr algn="ctr"/>
              <a:r>
                <a:rPr lang="en-US" sz="1266" dirty="0">
                  <a:latin typeface="Consolas" panose="020B0609020204030204" pitchFamily="49" charset="0"/>
                  <a:ea typeface="ＭＳ Ｐゴシック" pitchFamily="-65" charset="-128"/>
                </a:rPr>
                <a:t>lie-bed</a:t>
              </a:r>
              <a:endParaRPr lang="en-US" sz="1266" dirty="0">
                <a:latin typeface="Consolas" panose="020B0609020204030204" pitchFamily="49"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4784" y="5252555"/>
              <a:ext cx="3945949" cy="2959462"/>
            </a:xfrm>
            <a:prstGeom prst="rect">
              <a:avLst/>
            </a:prstGeom>
          </p:spPr>
        </p:pic>
      </p:grpSp>
      <p:grpSp>
        <p:nvGrpSpPr>
          <p:cNvPr id="16" name="Group 15"/>
          <p:cNvGrpSpPr/>
          <p:nvPr/>
        </p:nvGrpSpPr>
        <p:grpSpPr>
          <a:xfrm>
            <a:off x="4444210" y="2260359"/>
            <a:ext cx="3516711" cy="3358282"/>
            <a:chOff x="4589753" y="4429716"/>
            <a:chExt cx="3960732" cy="3782300"/>
          </a:xfrm>
        </p:grpSpPr>
        <p:sp>
          <p:nvSpPr>
            <p:cNvPr id="29" name="Rectangle 28"/>
            <p:cNvSpPr/>
            <p:nvPr/>
          </p:nvSpPr>
          <p:spPr>
            <a:xfrm>
              <a:off x="4589753" y="4429716"/>
              <a:ext cx="3960732" cy="542775"/>
            </a:xfrm>
            <a:prstGeom prst="rect">
              <a:avLst/>
            </a:prstGeom>
          </p:spPr>
          <p:txBody>
            <a:bodyPr wrap="square">
              <a:spAutoFit/>
            </a:bodyPr>
            <a:lstStyle/>
            <a:p>
              <a:pPr algn="ctr"/>
              <a:r>
                <a:rPr lang="en-US" sz="1266" dirty="0">
                  <a:latin typeface="Consolas" panose="020B0609020204030204" pitchFamily="49" charset="0"/>
                  <a:ea typeface="ＭＳ Ｐゴシック" pitchFamily="-65" charset="-128"/>
                </a:rPr>
                <a:t>stand-floor</a:t>
              </a:r>
            </a:p>
            <a:p>
              <a:pPr algn="ctr"/>
              <a:r>
                <a:rPr lang="en-US" sz="1266" dirty="0">
                  <a:latin typeface="Consolas" panose="020B0609020204030204" pitchFamily="49" charset="0"/>
                  <a:ea typeface="ＭＳ Ｐゴシック" pitchFamily="-65" charset="-128"/>
                </a:rPr>
                <a:t>&amp; </a:t>
              </a:r>
              <a:r>
                <a:rPr lang="en-US" sz="1266" dirty="0">
                  <a:latin typeface="Consolas" panose="020B0609020204030204" pitchFamily="49" charset="0"/>
                  <a:ea typeface="ＭＳ Ｐゴシック" pitchFamily="-65" charset="-128"/>
                </a:rPr>
                <a:t>write-whiteboard</a:t>
              </a:r>
              <a:endParaRPr lang="en-US" sz="1266" dirty="0">
                <a:latin typeface="Consolas" panose="020B0609020204030204" pitchFamily="49"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1711" y="5242935"/>
              <a:ext cx="3958774" cy="2969081"/>
            </a:xfrm>
            <a:prstGeom prst="rect">
              <a:avLst/>
            </a:prstGeom>
          </p:spPr>
        </p:pic>
      </p:grpSp>
      <p:sp>
        <p:nvSpPr>
          <p:cNvPr id="15" name="TextBox 14"/>
          <p:cNvSpPr txBox="1"/>
          <p:nvPr/>
        </p:nvSpPr>
        <p:spPr>
          <a:xfrm>
            <a:off x="606999" y="1688051"/>
            <a:ext cx="11178602" cy="389466"/>
          </a:xfrm>
          <a:prstGeom prst="rect">
            <a:avLst/>
          </a:prstGeom>
          <a:noFill/>
        </p:spPr>
        <p:txBody>
          <a:bodyPr wrap="square" lIns="0" tIns="0" rIns="0" bIns="0" rtlCol="0">
            <a:spAutoFit/>
          </a:bodyPr>
          <a:lstStyle/>
          <a:p>
            <a:pPr algn="ctr" defTabSz="914353" fontAlgn="base">
              <a:spcBef>
                <a:spcPct val="0"/>
              </a:spcBef>
              <a:spcAft>
                <a:spcPct val="0"/>
              </a:spcAft>
            </a:pPr>
            <a:r>
              <a:rPr lang="en-US" sz="2531" dirty="0">
                <a:ea typeface="ＭＳ Ｐゴシック" pitchFamily="-65" charset="-128"/>
              </a:rPr>
              <a:t>Interaction labels: verb-noun pairs</a:t>
            </a:r>
            <a:endParaRPr lang="en-US" sz="2531" dirty="0">
              <a:ea typeface="ＭＳ Ｐゴシック" pitchFamily="-65" charset="-128"/>
            </a:endParaRPr>
          </a:p>
        </p:txBody>
      </p:sp>
    </p:spTree>
    <p:extLst>
      <p:ext uri="{BB962C8B-B14F-4D97-AF65-F5344CB8AC3E}">
        <p14:creationId xmlns:p14="http://schemas.microsoft.com/office/powerpoint/2010/main" val="1969781899"/>
      </p:ext>
    </p:extLst>
  </p:cSld>
  <p:clrMapOvr>
    <a:masterClrMapping/>
  </p:clrMapOvr>
  <mc:AlternateContent xmlns:mc="http://schemas.openxmlformats.org/markup-compatibility/2006" xmlns:p14="http://schemas.microsoft.com/office/powerpoint/2010/main">
    <mc:Choice Requires="p14">
      <p:transition spd="med" p14:dur="700" advTm="85064">
        <p:fade/>
      </p:transition>
    </mc:Choice>
    <mc:Fallback xmlns="">
      <p:transition spd="med" advTm="850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dirty="0" smtClean="0"/>
              <a:t>Pose priors</a:t>
            </a:r>
            <a:endParaRPr lang="en-US" dirty="0"/>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36" y="585317"/>
            <a:ext cx="7162603" cy="5371953"/>
          </a:xfrm>
          <a:prstGeom prst="rect">
            <a:avLst/>
          </a:prstGeom>
        </p:spPr>
      </p:pic>
      <p:grpSp>
        <p:nvGrpSpPr>
          <p:cNvPr id="2" name="Group 1"/>
          <p:cNvGrpSpPr/>
          <p:nvPr/>
        </p:nvGrpSpPr>
        <p:grpSpPr>
          <a:xfrm>
            <a:off x="3859024" y="1736304"/>
            <a:ext cx="1545517" cy="677051"/>
            <a:chOff x="7212888" y="2870508"/>
            <a:chExt cx="2198136" cy="962947"/>
          </a:xfrm>
        </p:grpSpPr>
        <p:cxnSp>
          <p:nvCxnSpPr>
            <p:cNvPr id="44" name="Straight Arrow Connector 43"/>
            <p:cNvCxnSpPr/>
            <p:nvPr/>
          </p:nvCxnSpPr>
          <p:spPr bwMode="auto">
            <a:xfrm flipV="1">
              <a:off x="7212888" y="2893360"/>
              <a:ext cx="2198136" cy="940095"/>
            </a:xfrm>
            <a:prstGeom prst="straightConnector1">
              <a:avLst/>
            </a:prstGeom>
            <a:solidFill>
              <a:schemeClr val="accent1"/>
            </a:solidFill>
            <a:ln w="38100" cap="flat" cmpd="sng" algn="ctr">
              <a:solidFill>
                <a:srgbClr val="FFFFFF"/>
              </a:solidFill>
              <a:prstDash val="solid"/>
              <a:round/>
              <a:headEnd type="none" w="med" len="med"/>
              <a:tailEnd type="triangle"/>
            </a:ln>
            <a:effectLst/>
          </p:spPr>
        </p:cxnSp>
        <p:sp>
          <p:nvSpPr>
            <p:cNvPr id="5" name="Curved Up Arrow 4"/>
            <p:cNvSpPr/>
            <p:nvPr/>
          </p:nvSpPr>
          <p:spPr bwMode="auto">
            <a:xfrm rot="20002183">
              <a:off x="8542798" y="2870508"/>
              <a:ext cx="714051" cy="451617"/>
            </a:xfrm>
            <a:prstGeom prst="curvedUpArrow">
              <a:avLst/>
            </a:prstGeom>
            <a:solidFill>
              <a:srgbClr val="FFFFFF"/>
            </a:solidFill>
            <a:ln w="9525" cap="flat" cmpd="sng" algn="ctr">
              <a:solidFill>
                <a:schemeClr val="bg1"/>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defTabSz="642915" eaLnBrk="0" fontAlgn="base">
                <a:spcBef>
                  <a:spcPct val="0"/>
                </a:spcBef>
                <a:spcAft>
                  <a:spcPct val="0"/>
                </a:spcAft>
              </a:pPr>
              <a:endParaRPr lang="en-US" sz="1266">
                <a:latin typeface="Neutra Text" pitchFamily="50" charset="0"/>
              </a:endParaRPr>
            </a:p>
          </p:txBody>
        </p:sp>
        <p:cxnSp>
          <p:nvCxnSpPr>
            <p:cNvPr id="65" name="Straight Arrow Connector 64"/>
            <p:cNvCxnSpPr/>
            <p:nvPr/>
          </p:nvCxnSpPr>
          <p:spPr bwMode="auto">
            <a:xfrm flipV="1">
              <a:off x="8378382" y="3096317"/>
              <a:ext cx="565892" cy="242019"/>
            </a:xfrm>
            <a:prstGeom prst="straightConnector1">
              <a:avLst/>
            </a:prstGeom>
            <a:solidFill>
              <a:schemeClr val="accent1"/>
            </a:solidFill>
            <a:ln w="38100" cap="flat" cmpd="sng" algn="ctr">
              <a:solidFill>
                <a:srgbClr val="FFFFFF"/>
              </a:solidFill>
              <a:prstDash val="solid"/>
              <a:round/>
              <a:headEnd type="none" w="med" len="med"/>
              <a:tailEnd type="none"/>
            </a:ln>
            <a:effectLst/>
          </p:spPr>
        </p:cxnSp>
      </p:grpSp>
      <mc:AlternateContent xmlns:mc="http://schemas.openxmlformats.org/markup-compatibility/2006">
        <mc:Choice xmlns:a14="http://schemas.microsoft.com/office/drawing/2010/main" Requires="a14">
          <p:sp>
            <p:nvSpPr>
              <p:cNvPr id="68" name="TextBox 67"/>
              <p:cNvSpPr txBox="1"/>
              <p:nvPr/>
            </p:nvSpPr>
            <p:spPr>
              <a:xfrm>
                <a:off x="5475608" y="1306811"/>
                <a:ext cx="3483371" cy="787652"/>
              </a:xfrm>
              <a:prstGeom prst="rect">
                <a:avLst/>
              </a:prstGeom>
              <a:noFill/>
            </p:spPr>
            <p:txBody>
              <a:bodyPr wrap="square" lIns="0" tIns="0" rIns="0" bIns="0" rtlCol="0">
                <a:spAutoFit/>
              </a:bodyPr>
              <a:lstStyle/>
              <a:p>
                <a:pPr defTabSz="914353" fontAlgn="base">
                  <a:spcBef>
                    <a:spcPct val="0"/>
                  </a:spcBef>
                  <a:spcAft>
                    <a:spcPct val="0"/>
                  </a:spcAft>
                </a:pPr>
                <a:r>
                  <a:rPr lang="en-US" sz="2531" dirty="0" smtClean="0">
                    <a:solidFill>
                      <a:schemeClr val="tx1"/>
                    </a:solidFill>
                    <a:latin typeface="Helvetica" panose="020B0604020202020204" pitchFamily="34" charset="0"/>
                    <a:ea typeface="Cambria Math" panose="02040503050406030204" pitchFamily="18" charset="0"/>
                    <a:cs typeface="Helvetica" panose="020B0604020202020204" pitchFamily="34" charset="0"/>
                  </a:rPr>
                  <a:t>Joint</a:t>
                </a:r>
                <a:r>
                  <a:rPr lang="en-US" sz="2531" dirty="0">
                    <a:solidFill>
                      <a:schemeClr val="tx1"/>
                    </a:solidFill>
                    <a:ea typeface="Cambria Math" panose="02040503050406030204" pitchFamily="18" charset="0"/>
                  </a:rPr>
                  <a:t> </a:t>
                </a:r>
                <a14:m>
                  <m:oMath xmlns:m="http://schemas.openxmlformats.org/officeDocument/2006/math">
                    <m:r>
                      <a:rPr lang="en-US" sz="2531" i="1">
                        <a:solidFill>
                          <a:schemeClr val="tx1"/>
                        </a:solidFill>
                        <a:latin typeface="Cambria Math" panose="02040503050406030204" pitchFamily="18" charset="0"/>
                        <a:ea typeface="Cambria Math" panose="02040503050406030204" pitchFamily="18" charset="0"/>
                      </a:rPr>
                      <m:t>𝒋</m:t>
                    </m:r>
                    <m:r>
                      <a:rPr lang="en-US" sz="2531" i="1">
                        <a:solidFill>
                          <a:schemeClr val="tx1"/>
                        </a:solidFill>
                        <a:latin typeface="Cambria Math" panose="02040503050406030204" pitchFamily="18" charset="0"/>
                        <a:ea typeface="Cambria Math" panose="02040503050406030204" pitchFamily="18" charset="0"/>
                      </a:rPr>
                      <m:t>∈</m:t>
                    </m:r>
                    <m:sSup>
                      <m:sSupPr>
                        <m:ctrlPr>
                          <a:rPr lang="en-US" sz="2531" i="1">
                            <a:solidFill>
                              <a:schemeClr val="tx1"/>
                            </a:solidFill>
                            <a:latin typeface="Cambria Math" charset="0"/>
                            <a:ea typeface="Cambria Math" panose="02040503050406030204" pitchFamily="18" charset="0"/>
                          </a:rPr>
                        </m:ctrlPr>
                      </m:sSupPr>
                      <m:e>
                        <m:r>
                          <a:rPr lang="en-US" sz="2531" i="1">
                            <a:solidFill>
                              <a:schemeClr val="tx1"/>
                            </a:solidFill>
                            <a:latin typeface="Cambria Math" panose="02040503050406030204" pitchFamily="18" charset="0"/>
                            <a:ea typeface="Cambria Math" panose="02040503050406030204" pitchFamily="18" charset="0"/>
                          </a:rPr>
                          <m:t>ℝ</m:t>
                        </m:r>
                      </m:e>
                      <m:sup>
                        <m:r>
                          <a:rPr lang="en-US" sz="2531" i="1">
                            <a:solidFill>
                              <a:schemeClr val="tx1"/>
                            </a:solidFill>
                            <a:latin typeface="Cambria Math" panose="02040503050406030204" pitchFamily="18" charset="0"/>
                            <a:ea typeface="Cambria Math" panose="02040503050406030204" pitchFamily="18" charset="0"/>
                          </a:rPr>
                          <m:t>𝟑</m:t>
                        </m:r>
                      </m:sup>
                    </m:sSup>
                  </m:oMath>
                </a14:m>
                <a:endParaRPr lang="en-US" sz="2250" dirty="0">
                  <a:solidFill>
                    <a:schemeClr val="tx1"/>
                  </a:solidFill>
                  <a:latin typeface="Neutra Text" pitchFamily="50" charset="0"/>
                  <a:ea typeface="ＭＳ Ｐゴシック" pitchFamily="-65" charset="-128"/>
                </a:endParaRPr>
              </a:p>
              <a:p>
                <a:pPr defTabSz="914353" fontAlgn="base">
                  <a:spcBef>
                    <a:spcPct val="0"/>
                  </a:spcBef>
                  <a:spcAft>
                    <a:spcPct val="0"/>
                  </a:spcAft>
                </a:pPr>
                <a:r>
                  <a:rPr lang="en-US" sz="2531" dirty="0">
                    <a:solidFill>
                      <a:schemeClr val="tx1"/>
                    </a:solidFill>
                    <a:latin typeface="Helvetica" panose="020B0604020202020204" pitchFamily="34" charset="0"/>
                    <a:ea typeface="ＭＳ Ｐゴシック" pitchFamily="-65" charset="-128"/>
                    <a:cs typeface="Helvetica" panose="020B0604020202020204" pitchFamily="34" charset="0"/>
                  </a:rPr>
                  <a:t>latitude-longitude-roll</a:t>
                </a:r>
              </a:p>
            </p:txBody>
          </p:sp>
        </mc:Choice>
        <mc:Fallback>
          <p:sp>
            <p:nvSpPr>
              <p:cNvPr id="68" name="TextBox 67"/>
              <p:cNvSpPr txBox="1">
                <a:spLocks noRot="1" noChangeAspect="1" noMove="1" noResize="1" noEditPoints="1" noAdjustHandles="1" noChangeArrowheads="1" noChangeShapeType="1" noTextEdit="1"/>
              </p:cNvSpPr>
              <p:nvPr/>
            </p:nvSpPr>
            <p:spPr>
              <a:xfrm>
                <a:off x="5475608" y="1306811"/>
                <a:ext cx="3483371" cy="787652"/>
              </a:xfrm>
              <a:prstGeom prst="rect">
                <a:avLst/>
              </a:prstGeom>
              <a:blipFill rotWithShape="0">
                <a:blip r:embed="rId4"/>
                <a:stretch>
                  <a:fillRect l="-5594" t="-13077" b="-238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1648508" y="5866928"/>
                <a:ext cx="3756034" cy="389466"/>
              </a:xfrm>
              <a:prstGeom prst="rect">
                <a:avLst/>
              </a:prstGeom>
              <a:noFill/>
            </p:spPr>
            <p:txBody>
              <a:bodyPr wrap="square" lIns="0" tIns="0" rIns="0" bIns="0" rtlCol="0">
                <a:spAutoFit/>
              </a:bodyPr>
              <a:lstStyle/>
              <a:p>
                <a:pPr algn="ctr" defTabSz="914353" fontAlgn="base">
                  <a:spcBef>
                    <a:spcPct val="0"/>
                  </a:spcBef>
                  <a:spcAft>
                    <a:spcPct val="0"/>
                  </a:spcAft>
                </a:pPr>
                <a:r>
                  <a:rPr lang="en-US" sz="2531" dirty="0" smtClean="0">
                    <a:solidFill>
                      <a:schemeClr val="tx1"/>
                    </a:solidFill>
                    <a:latin typeface="Helvetica" panose="020B0604020202020204" pitchFamily="34" charset="0"/>
                    <a:ea typeface="Cambria Math" panose="02040503050406030204" pitchFamily="18" charset="0"/>
                    <a:cs typeface="Helvetica" panose="020B0604020202020204" pitchFamily="34" charset="0"/>
                  </a:rPr>
                  <a:t>Pose</a:t>
                </a:r>
                <a:r>
                  <a:rPr lang="en-US" sz="2531" dirty="0">
                    <a:solidFill>
                      <a:schemeClr val="tx1"/>
                    </a:solidFill>
                    <a:ea typeface="Cambria Math" panose="02040503050406030204" pitchFamily="18" charset="0"/>
                  </a:rPr>
                  <a:t> </a:t>
                </a:r>
                <a14:m>
                  <m:oMath xmlns:m="http://schemas.openxmlformats.org/officeDocument/2006/math">
                    <m:r>
                      <a:rPr lang="en-US" sz="2250" i="1">
                        <a:solidFill>
                          <a:schemeClr val="tx1"/>
                        </a:solidFill>
                        <a:latin typeface="Cambria Math" panose="02040503050406030204" pitchFamily="18" charset="0"/>
                        <a:ea typeface="Cambria Math" panose="02040503050406030204" pitchFamily="18" charset="0"/>
                      </a:rPr>
                      <m:t>𝒑</m:t>
                    </m:r>
                    <m:r>
                      <a:rPr lang="en-US" sz="2250" i="1">
                        <a:solidFill>
                          <a:schemeClr val="tx1"/>
                        </a:solidFill>
                        <a:latin typeface="Cambria Math" panose="02040503050406030204" pitchFamily="18" charset="0"/>
                        <a:ea typeface="Cambria Math" panose="02040503050406030204" pitchFamily="18" charset="0"/>
                      </a:rPr>
                      <m:t>∈</m:t>
                    </m:r>
                    <m:sSup>
                      <m:sSupPr>
                        <m:ctrlPr>
                          <a:rPr lang="en-US" sz="2250" i="1">
                            <a:solidFill>
                              <a:schemeClr val="tx1"/>
                            </a:solidFill>
                            <a:latin typeface="Cambria Math" charset="0"/>
                            <a:ea typeface="Cambria Math" panose="02040503050406030204" pitchFamily="18" charset="0"/>
                          </a:rPr>
                        </m:ctrlPr>
                      </m:sSupPr>
                      <m:e>
                        <m:r>
                          <a:rPr lang="en-US" sz="2250" i="1">
                            <a:solidFill>
                              <a:schemeClr val="tx1"/>
                            </a:solidFill>
                            <a:latin typeface="Cambria Math" panose="02040503050406030204" pitchFamily="18" charset="0"/>
                            <a:ea typeface="Cambria Math" panose="02040503050406030204" pitchFamily="18" charset="0"/>
                          </a:rPr>
                          <m:t>ℝ</m:t>
                        </m:r>
                      </m:e>
                      <m:sup>
                        <m:r>
                          <a:rPr lang="en-US" sz="2250" b="1" i="1">
                            <a:solidFill>
                              <a:schemeClr val="tx1"/>
                            </a:solidFill>
                            <a:latin typeface="Cambria Math" charset="0"/>
                            <a:ea typeface="Cambria Math" panose="02040503050406030204" pitchFamily="18" charset="0"/>
                          </a:rPr>
                          <m:t>𝟐</m:t>
                        </m:r>
                        <m:r>
                          <a:rPr lang="en-US" sz="2250" i="1">
                            <a:solidFill>
                              <a:schemeClr val="tx1"/>
                            </a:solidFill>
                            <a:latin typeface="Cambria Math" panose="02040503050406030204" pitchFamily="18" charset="0"/>
                            <a:ea typeface="Cambria Math" panose="02040503050406030204" pitchFamily="18" charset="0"/>
                          </a:rPr>
                          <m:t>⋅</m:t>
                        </m:r>
                        <m:r>
                          <a:rPr lang="en-US" sz="2250" i="1">
                            <a:solidFill>
                              <a:schemeClr val="tx1"/>
                            </a:solidFill>
                            <a:latin typeface="Cambria Math" panose="02040503050406030204" pitchFamily="18" charset="0"/>
                            <a:ea typeface="Cambria Math" panose="02040503050406030204" pitchFamily="18" charset="0"/>
                          </a:rPr>
                          <m:t>𝟑</m:t>
                        </m:r>
                        <m:r>
                          <a:rPr lang="en-US" sz="2250" i="1">
                            <a:solidFill>
                              <a:schemeClr val="tx1"/>
                            </a:solidFill>
                            <a:latin typeface="Cambria Math" panose="02040503050406030204" pitchFamily="18" charset="0"/>
                            <a:ea typeface="Cambria Math" panose="02040503050406030204" pitchFamily="18" charset="0"/>
                          </a:rPr>
                          <m:t>⋅</m:t>
                        </m:r>
                        <m:r>
                          <a:rPr lang="en-US" sz="2250" i="1">
                            <a:solidFill>
                              <a:schemeClr val="tx1"/>
                            </a:solidFill>
                            <a:latin typeface="Cambria Math" panose="02040503050406030204" pitchFamily="18" charset="0"/>
                            <a:ea typeface="Cambria Math" panose="02040503050406030204" pitchFamily="18" charset="0"/>
                          </a:rPr>
                          <m:t>𝟐𝟓</m:t>
                        </m:r>
                      </m:sup>
                    </m:sSup>
                    <m:r>
                      <a:rPr lang="en-US" sz="2250" b="1" i="1">
                        <a:solidFill>
                          <a:schemeClr val="tx1"/>
                        </a:solidFill>
                        <a:latin typeface="Cambria Math" charset="0"/>
                        <a:ea typeface="Cambria Math" panose="02040503050406030204" pitchFamily="18" charset="0"/>
                      </a:rPr>
                      <m:t>=</m:t>
                    </m:r>
                    <m:sSup>
                      <m:sSupPr>
                        <m:ctrlPr>
                          <a:rPr lang="en-US" sz="2250" i="1">
                            <a:solidFill>
                              <a:schemeClr val="tx1"/>
                            </a:solidFill>
                            <a:latin typeface="Cambria Math" charset="0"/>
                            <a:ea typeface="Cambria Math" panose="02040503050406030204" pitchFamily="18" charset="0"/>
                          </a:rPr>
                        </m:ctrlPr>
                      </m:sSupPr>
                      <m:e>
                        <m:r>
                          <a:rPr lang="en-US" sz="2250" i="1">
                            <a:solidFill>
                              <a:schemeClr val="tx1"/>
                            </a:solidFill>
                            <a:latin typeface="Cambria Math" panose="02040503050406030204" pitchFamily="18" charset="0"/>
                            <a:ea typeface="Cambria Math" panose="02040503050406030204" pitchFamily="18" charset="0"/>
                          </a:rPr>
                          <m:t>ℝ</m:t>
                        </m:r>
                      </m:e>
                      <m:sup>
                        <m:r>
                          <a:rPr lang="en-US" sz="2250" b="1" i="1">
                            <a:solidFill>
                              <a:schemeClr val="tx1"/>
                            </a:solidFill>
                            <a:latin typeface="Cambria Math" charset="0"/>
                            <a:ea typeface="Cambria Math" panose="02040503050406030204" pitchFamily="18" charset="0"/>
                          </a:rPr>
                          <m:t>𝟏𝟓𝟎</m:t>
                        </m:r>
                      </m:sup>
                    </m:sSup>
                  </m:oMath>
                </a14:m>
                <a:endParaRPr lang="en-US" sz="2250" dirty="0">
                  <a:solidFill>
                    <a:schemeClr val="tx1"/>
                  </a:solidFill>
                  <a:latin typeface="Neutra Text" pitchFamily="50" charset="0"/>
                  <a:ea typeface="ＭＳ Ｐゴシック" pitchFamily="-65" charset="-128"/>
                </a:endParaRPr>
              </a:p>
            </p:txBody>
          </p:sp>
        </mc:Choice>
        <mc:Fallback>
          <p:sp>
            <p:nvSpPr>
              <p:cNvPr id="70" name="TextBox 69"/>
              <p:cNvSpPr txBox="1">
                <a:spLocks noRot="1" noChangeAspect="1" noMove="1" noResize="1" noEditPoints="1" noAdjustHandles="1" noChangeArrowheads="1" noChangeShapeType="1" noTextEdit="1"/>
              </p:cNvSpPr>
              <p:nvPr/>
            </p:nvSpPr>
            <p:spPr>
              <a:xfrm>
                <a:off x="1648508" y="5866928"/>
                <a:ext cx="3756034" cy="389466"/>
              </a:xfrm>
              <a:prstGeom prst="rect">
                <a:avLst/>
              </a:prstGeom>
              <a:blipFill rotWithShape="0">
                <a:blip r:embed="rId5"/>
                <a:stretch>
                  <a:fillRect t="-28125" b="-48438"/>
                </a:stretch>
              </a:blipFill>
            </p:spPr>
            <p:txBody>
              <a:bodyPr/>
              <a:lstStyle/>
              <a:p>
                <a:r>
                  <a:rPr lang="zh-CN" altLang="en-US">
                    <a:noFill/>
                  </a:rPr>
                  <a:t> </a:t>
                </a:r>
              </a:p>
            </p:txBody>
          </p:sp>
        </mc:Fallback>
      </mc:AlternateContent>
      <p:sp>
        <p:nvSpPr>
          <p:cNvPr id="10" name="TextBox 9"/>
          <p:cNvSpPr txBox="1"/>
          <p:nvPr/>
        </p:nvSpPr>
        <p:spPr>
          <a:xfrm>
            <a:off x="6641474" y="2715609"/>
            <a:ext cx="3483371" cy="389466"/>
          </a:xfrm>
          <a:prstGeom prst="rect">
            <a:avLst/>
          </a:prstGeom>
          <a:noFill/>
        </p:spPr>
        <p:txBody>
          <a:bodyPr wrap="square" lIns="0" tIns="0" rIns="0" bIns="0" rtlCol="0">
            <a:spAutoFit/>
          </a:bodyPr>
          <a:lstStyle/>
          <a:p>
            <a:pPr defTabSz="914353" fontAlgn="base">
              <a:spcBef>
                <a:spcPct val="0"/>
              </a:spcBef>
              <a:spcAft>
                <a:spcPct val="0"/>
              </a:spcAft>
            </a:pPr>
            <a:r>
              <a:rPr lang="en-US" sz="2531" dirty="0">
                <a:solidFill>
                  <a:schemeClr val="bg1">
                    <a:lumMod val="10000"/>
                    <a:lumOff val="90000"/>
                  </a:schemeClr>
                </a:solidFill>
                <a:latin typeface="Helvetica" panose="020B0604020202020204" pitchFamily="34" charset="0"/>
                <a:ea typeface="Cambria Math" panose="02040503050406030204" pitchFamily="18" charset="0"/>
                <a:cs typeface="Helvetica" panose="020B0604020202020204" pitchFamily="34" charset="0"/>
              </a:rPr>
              <a:t>von Mises distributions</a:t>
            </a:r>
            <a:endParaRPr lang="en-US" sz="2531" dirty="0">
              <a:solidFill>
                <a:srgbClr val="FFFFFF"/>
              </a:solidFill>
              <a:latin typeface="Helvetica" panose="020B0604020202020204" pitchFamily="34" charset="0"/>
              <a:ea typeface="ＭＳ Ｐゴシック" pitchFamily="-65" charset="-128"/>
              <a:cs typeface="Helvetica" panose="020B0604020202020204" pitchFamily="34"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7792" y="3183987"/>
            <a:ext cx="2902060" cy="2178777"/>
          </a:xfrm>
          <a:prstGeom prst="rect">
            <a:avLst/>
          </a:prstGeom>
        </p:spPr>
      </p:pic>
    </p:spTree>
    <p:extLst>
      <p:ext uri="{BB962C8B-B14F-4D97-AF65-F5344CB8AC3E}">
        <p14:creationId xmlns:p14="http://schemas.microsoft.com/office/powerpoint/2010/main" val="117710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0"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328" y="871524"/>
            <a:ext cx="3123866" cy="2342900"/>
          </a:xfrm>
          <a:prstGeom prst="rect">
            <a:avLst/>
          </a:prstGeom>
        </p:spPr>
      </p:pic>
      <mc:AlternateContent xmlns:mc="http://schemas.openxmlformats.org/markup-compatibility/2006">
        <mc:Choice xmlns:a14="http://schemas.microsoft.com/office/drawing/2010/main" Requires="a14">
          <p:sp>
            <p:nvSpPr>
              <p:cNvPr id="11" name="TextBox 10"/>
              <p:cNvSpPr txBox="1"/>
              <p:nvPr/>
            </p:nvSpPr>
            <p:spPr>
              <a:xfrm>
                <a:off x="8039489" y="776420"/>
                <a:ext cx="2193941" cy="1602939"/>
              </a:xfrm>
              <a:prstGeom prst="rect">
                <a:avLst/>
              </a:prstGeom>
              <a:noFill/>
            </p:spPr>
            <p:txBody>
              <a:bodyPr wrap="square" lIns="0" tIns="0" rIns="0" bIns="0" rtlCol="0">
                <a:spAutoFit/>
              </a:bodyPr>
              <a:lstStyle/>
              <a:p>
                <a:pPr algn="ctr" defTabSz="914353" fontAlgn="base">
                  <a:spcBef>
                    <a:spcPct val="0"/>
                  </a:spcBef>
                  <a:spcAft>
                    <a:spcPct val="0"/>
                  </a:spcAft>
                </a:pPr>
                <a:r>
                  <a:rPr lang="en-US" dirty="0" smtClean="0">
                    <a:solidFill>
                      <a:schemeClr val="tx1"/>
                    </a:solidFill>
                    <a:latin typeface="Neutra Text" pitchFamily="50" charset="0"/>
                    <a:ea typeface="ＭＳ Ｐゴシック" pitchFamily="-65" charset="-128"/>
                  </a:rPr>
                  <a:t>Segment  </a:t>
                </a:r>
                <a14:m>
                  <m:oMath xmlns:m="http://schemas.openxmlformats.org/officeDocument/2006/math">
                    <m:sSub>
                      <m:sSubPr>
                        <m:ctrlPr>
                          <a:rPr lang="en-US" sz="1969" i="1">
                            <a:solidFill>
                              <a:schemeClr val="tx1"/>
                            </a:solidFill>
                            <a:latin typeface="Cambria Math" charset="0"/>
                            <a:ea typeface="Cambria Math" panose="02040503050406030204" pitchFamily="18" charset="0"/>
                          </a:rPr>
                        </m:ctrlPr>
                      </m:sSubPr>
                      <m:e>
                        <m:r>
                          <a:rPr lang="en-US" sz="1969" i="1">
                            <a:solidFill>
                              <a:schemeClr val="tx1"/>
                            </a:solidFill>
                            <a:latin typeface="Cambria Math" panose="02040503050406030204" pitchFamily="18" charset="0"/>
                            <a:ea typeface="Cambria Math" panose="02040503050406030204" pitchFamily="18" charset="0"/>
                          </a:rPr>
                          <m:t>𝑺</m:t>
                        </m:r>
                      </m:e>
                      <m:sub>
                        <m:r>
                          <a:rPr lang="en-US" sz="1969" i="1">
                            <a:solidFill>
                              <a:schemeClr val="tx1"/>
                            </a:solidFill>
                            <a:latin typeface="Cambria Math" panose="02040503050406030204" pitchFamily="18" charset="0"/>
                            <a:ea typeface="Cambria Math" panose="02040503050406030204" pitchFamily="18" charset="0"/>
                          </a:rPr>
                          <m:t>𝟎</m:t>
                        </m:r>
                      </m:sub>
                    </m:sSub>
                    <m:r>
                      <a:rPr lang="en-US" sz="1969" i="1">
                        <a:solidFill>
                          <a:schemeClr val="tx1"/>
                        </a:solidFill>
                        <a:latin typeface="Cambria Math" panose="02040503050406030204" pitchFamily="18" charset="0"/>
                        <a:ea typeface="Cambria Math" panose="02040503050406030204" pitchFamily="18" charset="0"/>
                      </a:rPr>
                      <m:t>∈</m:t>
                    </m:r>
                    <m:sSup>
                      <m:sSupPr>
                        <m:ctrlPr>
                          <a:rPr lang="en-US" sz="1969" i="1">
                            <a:solidFill>
                              <a:schemeClr val="tx1"/>
                            </a:solidFill>
                            <a:latin typeface="Cambria Math" charset="0"/>
                            <a:ea typeface="Cambria Math" panose="02040503050406030204" pitchFamily="18" charset="0"/>
                          </a:rPr>
                        </m:ctrlPr>
                      </m:sSupPr>
                      <m:e>
                        <m:r>
                          <a:rPr lang="en-US" sz="1969" i="1">
                            <a:solidFill>
                              <a:schemeClr val="tx1"/>
                            </a:solidFill>
                            <a:latin typeface="Cambria Math" panose="02040503050406030204" pitchFamily="18" charset="0"/>
                            <a:ea typeface="Cambria Math" panose="02040503050406030204" pitchFamily="18" charset="0"/>
                          </a:rPr>
                          <m:t>ℝ</m:t>
                        </m:r>
                      </m:e>
                      <m:sup>
                        <m:r>
                          <a:rPr lang="en-US" sz="1969" i="1">
                            <a:solidFill>
                              <a:schemeClr val="tx1"/>
                            </a:solidFill>
                            <a:latin typeface="Cambria Math" panose="02040503050406030204" pitchFamily="18" charset="0"/>
                            <a:ea typeface="Cambria Math" panose="02040503050406030204" pitchFamily="18" charset="0"/>
                          </a:rPr>
                          <m:t>𝟓</m:t>
                        </m:r>
                      </m:sup>
                    </m:sSup>
                  </m:oMath>
                </a14:m>
                <a:endParaRPr lang="en-US" dirty="0">
                  <a:solidFill>
                    <a:schemeClr val="tx1"/>
                  </a:solidFill>
                  <a:latin typeface="Neutra Text" pitchFamily="50" charset="0"/>
                  <a:ea typeface="ＭＳ Ｐゴシック" pitchFamily="-65" charset="-128"/>
                </a:endParaRPr>
              </a:p>
              <a:p>
                <a:pPr defTabSz="914353" fontAlgn="base">
                  <a:spcBef>
                    <a:spcPct val="0"/>
                  </a:spcBef>
                  <a:spcAft>
                    <a:spcPct val="0"/>
                  </a:spcAft>
                </a:pPr>
                <a14:m>
                  <m:oMathPara xmlns:m="http://schemas.openxmlformats.org/officeDocument/2006/math">
                    <m:oMathParaPr>
                      <m:jc m:val="centerGroup"/>
                    </m:oMathParaPr>
                    <m:oMath xmlns:m="http://schemas.openxmlformats.org/officeDocument/2006/math">
                      <m:d>
                        <m:dPr>
                          <m:begChr m:val="["/>
                          <m:endChr m:val="]"/>
                          <m:ctrlPr>
                            <a:rPr lang="en-US" i="1">
                              <a:solidFill>
                                <a:schemeClr val="tx1"/>
                              </a:solidFill>
                              <a:latin typeface="Cambria Math" charset="0"/>
                            </a:rPr>
                          </m:ctrlPr>
                        </m:dPr>
                        <m:e>
                          <m:eqArr>
                            <m:eqArrPr>
                              <m:ctrlPr>
                                <a:rPr lang="en-US" i="1">
                                  <a:solidFill>
                                    <a:schemeClr val="tx1"/>
                                  </a:solidFill>
                                  <a:latin typeface="Cambria Math" charset="0"/>
                                </a:rPr>
                              </m:ctrlPr>
                            </m:eqArrPr>
                            <m:e>
                              <m:eqArr>
                                <m:eqArrPr>
                                  <m:ctrlPr>
                                    <a:rPr lang="en-US" i="1">
                                      <a:solidFill>
                                        <a:schemeClr val="tx1"/>
                                      </a:solidFill>
                                      <a:latin typeface="Cambria Math" charset="0"/>
                                    </a:rPr>
                                  </m:ctrlPr>
                                </m:eqArrPr>
                                <m:e>
                                  <m:m>
                                    <m:mPr>
                                      <m:mcs>
                                        <m:mc>
                                          <m:mcPr>
                                            <m:count m:val="1"/>
                                            <m:mcJc m:val="center"/>
                                          </m:mcPr>
                                        </m:mc>
                                      </m:mcs>
                                      <m:ctrlPr>
                                        <a:rPr lang="en-US" i="1">
                                          <a:solidFill>
                                            <a:schemeClr val="tx1"/>
                                          </a:solidFill>
                                          <a:latin typeface="Cambria Math" charset="0"/>
                                        </a:rPr>
                                      </m:ctrlPr>
                                    </m:mP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p</m:t>
                                            </m:r>
                                          </m:e>
                                          <m:sub>
                                            <m:r>
                                              <a:rPr lang="en-US" i="1">
                                                <a:solidFill>
                                                  <a:schemeClr val="tx1"/>
                                                </a:solidFill>
                                                <a:latin typeface="Cambria Math" panose="02040503050406030204" pitchFamily="18" charset="0"/>
                                              </a:rPr>
                                              <m:t>𝒛</m:t>
                                            </m:r>
                                          </m:sub>
                                        </m:sSub>
                                      </m:e>
                                    </m:m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h</m:t>
                                            </m:r>
                                          </m:e>
                                          <m:sub>
                                            <m:r>
                                              <a:rPr lang="en-US" i="1">
                                                <a:solidFill>
                                                  <a:schemeClr val="tx1"/>
                                                </a:solidFill>
                                                <a:latin typeface="Cambria Math" panose="02040503050406030204" pitchFamily="18" charset="0"/>
                                              </a:rPr>
                                              <m:t>𝒛</m:t>
                                            </m:r>
                                          </m:sub>
                                        </m:sSub>
                                      </m:e>
                                    </m:m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d</m:t>
                                            </m:r>
                                          </m:e>
                                          <m:sub>
                                            <m:r>
                                              <a:rPr lang="en-US" i="1">
                                                <a:solidFill>
                                                  <a:schemeClr val="tx1"/>
                                                </a:solidFill>
                                                <a:latin typeface="Cambria Math" panose="02040503050406030204" pitchFamily="18" charset="0"/>
                                              </a:rPr>
                                              <m:t>𝒙𝒚</m:t>
                                            </m:r>
                                          </m:sub>
                                        </m:sSub>
                                      </m:e>
                                    </m:mr>
                                  </m:m>
                                </m:e>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a</m:t>
                                      </m:r>
                                    </m:e>
                                    <m:sub>
                                      <m:r>
                                        <a:rPr lang="en-US" i="1">
                                          <a:solidFill>
                                            <a:schemeClr val="tx1"/>
                                          </a:solidFill>
                                          <a:latin typeface="Cambria Math" panose="02040503050406030204" pitchFamily="18" charset="0"/>
                                        </a:rPr>
                                        <m:t>𝒙𝒚</m:t>
                                      </m:r>
                                    </m:sub>
                                  </m:sSub>
                                </m:e>
                              </m:eqArr>
                            </m:e>
                            <m:e>
                              <m:sSub>
                                <m:sSubPr>
                                  <m:ctrlPr>
                                    <a:rPr lang="en-US" i="1">
                                      <a:solidFill>
                                        <a:schemeClr val="tx1"/>
                                      </a:solidFill>
                                      <a:latin typeface="Cambria Math" charset="0"/>
                                      <a:ea typeface="Cambria Math" panose="02040503050406030204" pitchFamily="18" charset="0"/>
                                    </a:rPr>
                                  </m:ctrlPr>
                                </m:sSubPr>
                                <m:e>
                                  <m:r>
                                    <m:rPr>
                                      <m:nor/>
                                    </m:rPr>
                                    <a:rPr lang="en-US">
                                      <a:solidFill>
                                        <a:schemeClr val="tx1"/>
                                      </a:solidFill>
                                      <a:latin typeface="Cambria Math" panose="02040503050406030204" pitchFamily="18" charset="0"/>
                                      <a:ea typeface="ＭＳ Ｐゴシック" pitchFamily="-65" charset="-128"/>
                                    </a:rPr>
                                    <m:t>n</m:t>
                                  </m:r>
                                </m:e>
                                <m:sub>
                                  <m:r>
                                    <a:rPr lang="en-US" i="1">
                                      <a:solidFill>
                                        <a:schemeClr val="tx1"/>
                                      </a:solidFill>
                                      <a:latin typeface="Cambria Math" panose="02040503050406030204" pitchFamily="18" charset="0"/>
                                      <a:ea typeface="Cambria Math" panose="02040503050406030204" pitchFamily="18" charset="0"/>
                                    </a:rPr>
                                    <m:t>𝒛</m:t>
                                  </m:r>
                                </m:sub>
                              </m:sSub>
                            </m:e>
                          </m:eqArr>
                        </m:e>
                      </m:d>
                      <m:r>
                        <a:rPr lang="en-US" i="1">
                          <a:solidFill>
                            <a:schemeClr val="tx1"/>
                          </a:solidFill>
                          <a:latin typeface="Cambria Math" panose="02040503050406030204" pitchFamily="18" charset="0"/>
                        </a:rPr>
                        <m:t>=</m:t>
                      </m:r>
                      <m:d>
                        <m:dPr>
                          <m:begChr m:val="["/>
                          <m:endChr m:val="]"/>
                          <m:ctrlPr>
                            <a:rPr lang="en-US" i="1">
                              <a:solidFill>
                                <a:schemeClr val="tx1"/>
                              </a:solidFill>
                              <a:latin typeface="Cambria Math" charset="0"/>
                            </a:rPr>
                          </m:ctrlPr>
                        </m:dPr>
                        <m:e>
                          <m:eqArr>
                            <m:eqArrPr>
                              <m:ctrlPr>
                                <a:rPr lang="en-US" i="1">
                                  <a:solidFill>
                                    <a:schemeClr val="tx1"/>
                                  </a:solidFill>
                                  <a:latin typeface="Cambria Math" charset="0"/>
                                </a:rPr>
                              </m:ctrlPr>
                            </m:eqArrPr>
                            <m:e>
                              <m:eqArr>
                                <m:eqArrPr>
                                  <m:ctrlPr>
                                    <a:rPr lang="en-US" i="1">
                                      <a:solidFill>
                                        <a:schemeClr val="tx1"/>
                                      </a:solidFill>
                                      <a:latin typeface="Cambria Math" charset="0"/>
                                    </a:rPr>
                                  </m:ctrlPr>
                                </m:eqArrPr>
                                <m:e>
                                  <m:m>
                                    <m:mPr>
                                      <m:mcs>
                                        <m:mc>
                                          <m:mcPr>
                                            <m:count m:val="1"/>
                                            <m:mcJc m:val="center"/>
                                          </m:mcPr>
                                        </m:mc>
                                      </m:mcs>
                                      <m:ctrlPr>
                                        <a:rPr lang="en-US" i="1">
                                          <a:solidFill>
                                            <a:schemeClr val="tx1"/>
                                          </a:solidFill>
                                          <a:latin typeface="Cambria Math" charset="0"/>
                                        </a:rPr>
                                      </m:ctrlPr>
                                    </m:mPr>
                                    <m:mr>
                                      <m:e>
                                        <m:r>
                                          <a:rPr lang="en-US" i="1">
                                            <a:solidFill>
                                              <a:schemeClr val="tx1"/>
                                            </a:solidFill>
                                            <a:latin typeface="Cambria Math" panose="02040503050406030204" pitchFamily="18" charset="0"/>
                                          </a:rPr>
                                          <m:t>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𝟔𝟎</m:t>
                                        </m:r>
                                        <m:r>
                                          <a:rPr lang="en-US" i="1">
                                            <a:solidFill>
                                              <a:schemeClr val="tx1"/>
                                            </a:solidFill>
                                            <a:latin typeface="Cambria Math" panose="02040503050406030204" pitchFamily="18" charset="0"/>
                                          </a:rPr>
                                          <m:t>𝒎</m:t>
                                        </m:r>
                                      </m:e>
                                    </m:mr>
                                    <m:mr>
                                      <m:e>
                                        <m:r>
                                          <a:rPr lang="en-US" i="1">
                                            <a:solidFill>
                                              <a:schemeClr val="tx1"/>
                                            </a:solidFill>
                                            <a:latin typeface="Cambria Math" panose="02040503050406030204" pitchFamily="18" charset="0"/>
                                          </a:rPr>
                                          <m:t>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𝟐𝟓</m:t>
                                        </m:r>
                                        <m:r>
                                          <a:rPr lang="en-US" i="1">
                                            <a:solidFill>
                                              <a:schemeClr val="tx1"/>
                                            </a:solidFill>
                                            <a:latin typeface="Cambria Math" panose="02040503050406030204" pitchFamily="18" charset="0"/>
                                          </a:rPr>
                                          <m:t>𝒎</m:t>
                                        </m:r>
                                      </m:e>
                                    </m:mr>
                                    <m:mr>
                                      <m:e>
                                        <m:r>
                                          <a:rPr lang="en-US" i="1">
                                            <a:solidFill>
                                              <a:schemeClr val="tx1"/>
                                            </a:solidFill>
                                            <a:latin typeface="Cambria Math" panose="02040503050406030204" pitchFamily="18" charset="0"/>
                                          </a:rPr>
                                          <m:t>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𝟓𝟎</m:t>
                                        </m:r>
                                        <m:r>
                                          <a:rPr lang="en-US" i="1">
                                            <a:solidFill>
                                              <a:schemeClr val="tx1"/>
                                            </a:solidFill>
                                            <a:latin typeface="Cambria Math" panose="02040503050406030204" pitchFamily="18" charset="0"/>
                                          </a:rPr>
                                          <m:t>𝒎</m:t>
                                        </m:r>
                                      </m:e>
                                    </m:mr>
                                  </m:m>
                                </m:e>
                                <m:e>
                                  <m:r>
                                    <a:rPr lang="en-US" i="1">
                                      <a:solidFill>
                                        <a:schemeClr val="tx1"/>
                                      </a:solidFill>
                                      <a:latin typeface="Cambria Math" panose="02040503050406030204" pitchFamily="18" charset="0"/>
                                    </a:rPr>
                                    <m:t>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𝟎𝟓</m:t>
                                  </m:r>
                                  <m:r>
                                    <a:rPr lang="en-US" i="1">
                                      <a:solidFill>
                                        <a:schemeClr val="tx1"/>
                                      </a:solidFill>
                                      <a:latin typeface="Cambria Math" panose="02040503050406030204" pitchFamily="18" charset="0"/>
                                    </a:rPr>
                                    <m:t>𝒎</m:t>
                                  </m:r>
                                </m:e>
                              </m:eqArr>
                            </m:e>
                            <m:e>
                              <m:r>
                                <a:rPr lang="en-US" i="1">
                                  <a:solidFill>
                                    <a:schemeClr val="tx1"/>
                                  </a:solidFill>
                                  <a:latin typeface="Cambria Math" panose="02040503050406030204" pitchFamily="18" charset="0"/>
                                  <a:ea typeface="Cambria Math" panose="02040503050406030204" pitchFamily="18" charset="0"/>
                                </a:rPr>
                                <m:t>𝟎</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𝟎𝟓</m:t>
                              </m:r>
                            </m:e>
                          </m:eqArr>
                        </m:e>
                      </m:d>
                    </m:oMath>
                  </m:oMathPara>
                </a14:m>
                <a:r>
                  <a:rPr lang="en-US" dirty="0">
                    <a:solidFill>
                      <a:schemeClr val="tx1"/>
                    </a:solidFill>
                    <a:latin typeface="Neutra Text" pitchFamily="50" charset="0"/>
                    <a:ea typeface="ＭＳ Ｐゴシック" pitchFamily="-65" charset="-128"/>
                  </a:rPr>
                  <a:t/>
                </a:r>
                <a:br>
                  <a:rPr lang="en-US" dirty="0">
                    <a:solidFill>
                      <a:schemeClr val="tx1"/>
                    </a:solidFill>
                    <a:latin typeface="Neutra Text" pitchFamily="50" charset="0"/>
                    <a:ea typeface="ＭＳ Ｐゴシック" pitchFamily="-65" charset="-128"/>
                  </a:rPr>
                </a:br>
                <a:endParaRPr lang="en-US" dirty="0">
                  <a:solidFill>
                    <a:schemeClr val="tx1"/>
                  </a:solidFill>
                  <a:latin typeface="Neutra Text" pitchFamily="50" charset="0"/>
                  <a:ea typeface="ＭＳ Ｐゴシック" pitchFamily="-65" charset="-128"/>
                </a:endParaRPr>
              </a:p>
            </p:txBody>
          </p:sp>
        </mc:Choice>
        <mc:Fallback>
          <p:sp>
            <p:nvSpPr>
              <p:cNvPr id="11" name="TextBox 10"/>
              <p:cNvSpPr txBox="1">
                <a:spLocks noRot="1" noChangeAspect="1" noMove="1" noResize="1" noEditPoints="1" noAdjustHandles="1" noChangeArrowheads="1" noChangeShapeType="1" noTextEdit="1"/>
              </p:cNvSpPr>
              <p:nvPr/>
            </p:nvSpPr>
            <p:spPr>
              <a:xfrm>
                <a:off x="8039489" y="776420"/>
                <a:ext cx="2193941" cy="1602939"/>
              </a:xfrm>
              <a:prstGeom prst="rect">
                <a:avLst/>
              </a:prstGeom>
              <a:blipFill rotWithShape="0">
                <a:blip r:embed="rId4"/>
                <a:stretch>
                  <a:fillRect t="-2662"/>
                </a:stretch>
              </a:blipFill>
            </p:spPr>
            <p:txBody>
              <a:bodyPr/>
              <a:lstStyle/>
              <a:p>
                <a:r>
                  <a:rPr lang="zh-CN" altLang="en-US">
                    <a:noFill/>
                  </a:rPr>
                  <a:t> </a:t>
                </a:r>
              </a:p>
            </p:txBody>
          </p:sp>
        </mc:Fallback>
      </mc:AlternateContent>
      <p:sp>
        <p:nvSpPr>
          <p:cNvPr id="20" name="Slide Number Placeholder 19"/>
          <p:cNvSpPr>
            <a:spLocks noGrp="1"/>
          </p:cNvSpPr>
          <p:nvPr>
            <p:ph type="sldNum" sz="quarter" idx="2"/>
          </p:nvPr>
        </p:nvSpPr>
        <p:spPr/>
        <p:txBody>
          <a:bodyPr/>
          <a:lstStyle/>
          <a:p>
            <a:fld id="{86CB4B4D-7CA3-9044-876B-883B54F8677D}" type="slidenum">
              <a:rPr lang="en-US" smtClean="0"/>
              <a:t>5</a:t>
            </a:fld>
            <a:endParaRPr lang="en-US"/>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56829" t="33875" r="27617" b="41487"/>
          <a:stretch/>
        </p:blipFill>
        <p:spPr>
          <a:xfrm>
            <a:off x="6270715" y="871524"/>
            <a:ext cx="1293757" cy="1537138"/>
          </a:xfrm>
          <a:prstGeom prst="rect">
            <a:avLst/>
          </a:prstGeom>
        </p:spPr>
      </p:pic>
      <p:cxnSp>
        <p:nvCxnSpPr>
          <p:cNvPr id="14" name="Straight Arrow Connector 13"/>
          <p:cNvCxnSpPr>
            <a:endCxn id="17" idx="1"/>
          </p:cNvCxnSpPr>
          <p:nvPr/>
        </p:nvCxnSpPr>
        <p:spPr bwMode="auto">
          <a:xfrm flipV="1">
            <a:off x="4085921" y="1640094"/>
            <a:ext cx="2184795" cy="234369"/>
          </a:xfrm>
          <a:prstGeom prst="straightConnector1">
            <a:avLst/>
          </a:prstGeom>
          <a:solidFill>
            <a:schemeClr val="accent1"/>
          </a:solidFill>
          <a:ln w="38100" cap="flat" cmpd="sng" algn="ctr">
            <a:solidFill>
              <a:schemeClr val="bg1">
                <a:lumMod val="40000"/>
                <a:lumOff val="60000"/>
              </a:schemeClr>
            </a:solidFill>
            <a:prstDash val="solid"/>
            <a:round/>
            <a:headEnd type="none" w="med" len="med"/>
            <a:tailEnd type="triangle"/>
          </a:ln>
          <a:effectLst/>
        </p:spPr>
      </p:cxnSp>
      <p:grpSp>
        <p:nvGrpSpPr>
          <p:cNvPr id="116" name="Group 115"/>
          <p:cNvGrpSpPr/>
          <p:nvPr/>
        </p:nvGrpSpPr>
        <p:grpSpPr>
          <a:xfrm>
            <a:off x="4066879" y="1969996"/>
            <a:ext cx="378950" cy="730364"/>
            <a:chOff x="3616451" y="2801708"/>
            <a:chExt cx="538968" cy="1038772"/>
          </a:xfrm>
        </p:grpSpPr>
        <p:cxnSp>
          <p:nvCxnSpPr>
            <p:cNvPr id="108" name="Straight Arrow Connector 107"/>
            <p:cNvCxnSpPr/>
            <p:nvPr/>
          </p:nvCxnSpPr>
          <p:spPr>
            <a:xfrm flipV="1">
              <a:off x="3643532" y="2801708"/>
              <a:ext cx="0" cy="1038772"/>
            </a:xfrm>
            <a:prstGeom prst="straightConnector1">
              <a:avLst/>
            </a:prstGeom>
            <a:noFill/>
            <a:ln w="38100" cap="flat">
              <a:solidFill>
                <a:srgbClr val="FFFFFF"/>
              </a:solidFill>
              <a:prstDash val="solid"/>
              <a:round/>
              <a:headEnd type="oval"/>
              <a:tailEnd type="triangle"/>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15" name="Rectangle 114"/>
                <p:cNvSpPr/>
                <p:nvPr/>
              </p:nvSpPr>
              <p:spPr>
                <a:xfrm>
                  <a:off x="3616451" y="3081579"/>
                  <a:ext cx="538968" cy="408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266" i="1">
                                <a:solidFill>
                                  <a:srgbClr val="FFFFFF"/>
                                </a:solidFill>
                                <a:latin typeface="Cambria Math" charset="0"/>
                              </a:rPr>
                            </m:ctrlPr>
                          </m:sSubPr>
                          <m:e>
                            <m:r>
                              <m:rPr>
                                <m:nor/>
                              </m:rPr>
                              <a:rPr lang="en-US" sz="1266">
                                <a:solidFill>
                                  <a:srgbClr val="FFFFFF"/>
                                </a:solidFill>
                                <a:latin typeface="Cambria Math" panose="02040503050406030204" pitchFamily="18" charset="0"/>
                                <a:ea typeface="ＭＳ Ｐゴシック" pitchFamily="-65" charset="-128"/>
                              </a:rPr>
                              <m:t>p</m:t>
                            </m:r>
                          </m:e>
                          <m:sub>
                            <m:r>
                              <a:rPr lang="en-US" sz="1266" i="1">
                                <a:solidFill>
                                  <a:srgbClr val="FFFFFF"/>
                                </a:solidFill>
                                <a:latin typeface="Cambria Math" panose="02040503050406030204" pitchFamily="18" charset="0"/>
                              </a:rPr>
                              <m:t>𝒛</m:t>
                            </m:r>
                          </m:sub>
                        </m:sSub>
                      </m:oMath>
                    </m:oMathPara>
                  </a14:m>
                  <a:endParaRPr lang="en-US" sz="1266" dirty="0"/>
                </a:p>
              </p:txBody>
            </p:sp>
          </mc:Choice>
          <mc:Fallback xmlns="">
            <p:sp>
              <p:nvSpPr>
                <p:cNvPr id="115" name="Rectangle 114"/>
                <p:cNvSpPr>
                  <a:spLocks noRot="1" noChangeAspect="1" noMove="1" noResize="1" noEditPoints="1" noAdjustHandles="1" noChangeArrowheads="1" noChangeShapeType="1" noTextEdit="1"/>
                </p:cNvSpPr>
                <p:nvPr/>
              </p:nvSpPr>
              <p:spPr>
                <a:xfrm>
                  <a:off x="3616451" y="3081579"/>
                  <a:ext cx="572529" cy="461665"/>
                </a:xfrm>
                <a:prstGeom prst="rect">
                  <a:avLst/>
                </a:prstGeom>
                <a:blipFill rotWithShape="0">
                  <a:blip r:embed="rId5"/>
                  <a:stretch>
                    <a:fillRect b="-12000"/>
                  </a:stretch>
                </a:blipFill>
              </p:spPr>
              <p:txBody>
                <a:bodyPr/>
                <a:lstStyle/>
                <a:p>
                  <a:r>
                    <a:rPr lang="en-US">
                      <a:noFill/>
                    </a:rPr>
                    <a:t> </a:t>
                  </a:r>
                </a:p>
              </p:txBody>
            </p:sp>
          </mc:Fallback>
        </mc:AlternateContent>
      </p:grpSp>
      <p:grpSp>
        <p:nvGrpSpPr>
          <p:cNvPr id="125" name="Group 124"/>
          <p:cNvGrpSpPr/>
          <p:nvPr/>
        </p:nvGrpSpPr>
        <p:grpSpPr>
          <a:xfrm>
            <a:off x="7079950" y="1481596"/>
            <a:ext cx="378950" cy="563789"/>
            <a:chOff x="7901836" y="2107074"/>
            <a:chExt cx="538968" cy="801858"/>
          </a:xfrm>
        </p:grpSpPr>
        <p:cxnSp>
          <p:nvCxnSpPr>
            <p:cNvPr id="109" name="Straight Arrow Connector 108"/>
            <p:cNvCxnSpPr/>
            <p:nvPr/>
          </p:nvCxnSpPr>
          <p:spPr>
            <a:xfrm flipV="1">
              <a:off x="8394936" y="2107074"/>
              <a:ext cx="0" cy="801858"/>
            </a:xfrm>
            <a:prstGeom prst="straightConnector1">
              <a:avLst/>
            </a:prstGeom>
            <a:noFill/>
            <a:ln w="38100" cap="flat">
              <a:solidFill>
                <a:srgbClr val="FFFFFF"/>
              </a:solidFill>
              <a:prstDash val="solid"/>
              <a:round/>
              <a:headEnd type="triangle"/>
              <a:tailEnd type="triangle"/>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17" name="Rectangle 116"/>
                <p:cNvSpPr/>
                <p:nvPr/>
              </p:nvSpPr>
              <p:spPr>
                <a:xfrm>
                  <a:off x="7901836" y="2212263"/>
                  <a:ext cx="538968" cy="408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266" i="1">
                                <a:solidFill>
                                  <a:srgbClr val="FFFFFF"/>
                                </a:solidFill>
                                <a:latin typeface="Cambria Math" charset="0"/>
                              </a:rPr>
                            </m:ctrlPr>
                          </m:sSubPr>
                          <m:e>
                            <m:r>
                              <m:rPr>
                                <m:nor/>
                              </m:rPr>
                              <a:rPr lang="en-US" sz="1266">
                                <a:solidFill>
                                  <a:srgbClr val="FFFFFF"/>
                                </a:solidFill>
                                <a:latin typeface="Cambria Math" panose="02040503050406030204" pitchFamily="18" charset="0"/>
                                <a:ea typeface="ＭＳ Ｐゴシック" pitchFamily="-65" charset="-128"/>
                              </a:rPr>
                              <m:t>h</m:t>
                            </m:r>
                          </m:e>
                          <m:sub>
                            <m:r>
                              <a:rPr lang="en-US" sz="1266" i="1">
                                <a:solidFill>
                                  <a:srgbClr val="FFFFFF"/>
                                </a:solidFill>
                                <a:latin typeface="Cambria Math" panose="02040503050406030204" pitchFamily="18" charset="0"/>
                              </a:rPr>
                              <m:t>𝒛</m:t>
                            </m:r>
                          </m:sub>
                        </m:sSub>
                      </m:oMath>
                    </m:oMathPara>
                  </a14:m>
                  <a:endParaRPr lang="en-US" sz="1266" dirty="0"/>
                </a:p>
              </p:txBody>
            </p:sp>
          </mc:Choice>
          <mc:Fallback xmlns="">
            <p:sp>
              <p:nvSpPr>
                <p:cNvPr id="117" name="Rectangle 116"/>
                <p:cNvSpPr>
                  <a:spLocks noRot="1" noChangeAspect="1" noMove="1" noResize="1" noEditPoints="1" noAdjustHandles="1" noChangeArrowheads="1" noChangeShapeType="1" noTextEdit="1"/>
                </p:cNvSpPr>
                <p:nvPr/>
              </p:nvSpPr>
              <p:spPr>
                <a:xfrm>
                  <a:off x="7901836" y="2212264"/>
                  <a:ext cx="572529" cy="461665"/>
                </a:xfrm>
                <a:prstGeom prst="rect">
                  <a:avLst/>
                </a:prstGeom>
                <a:blipFill rotWithShape="0">
                  <a:blip r:embed="rId6"/>
                  <a:stretch>
                    <a:fillRect/>
                  </a:stretch>
                </a:blipFill>
              </p:spPr>
              <p:txBody>
                <a:bodyPr/>
                <a:lstStyle/>
                <a:p>
                  <a:r>
                    <a:rPr lang="en-US">
                      <a:noFill/>
                    </a:rPr>
                    <a:t> </a:t>
                  </a:r>
                </a:p>
              </p:txBody>
            </p:sp>
          </mc:Fallback>
        </mc:AlternateContent>
      </p:grpSp>
      <p:grpSp>
        <p:nvGrpSpPr>
          <p:cNvPr id="124" name="Group 123"/>
          <p:cNvGrpSpPr/>
          <p:nvPr/>
        </p:nvGrpSpPr>
        <p:grpSpPr>
          <a:xfrm>
            <a:off x="6636966" y="928877"/>
            <a:ext cx="844634" cy="552720"/>
            <a:chOff x="7271797" y="1320959"/>
            <a:chExt cx="1201294" cy="786115"/>
          </a:xfrm>
        </p:grpSpPr>
        <p:cxnSp>
          <p:nvCxnSpPr>
            <p:cNvPr id="110" name="Straight Arrow Connector 109"/>
            <p:cNvCxnSpPr/>
            <p:nvPr/>
          </p:nvCxnSpPr>
          <p:spPr>
            <a:xfrm flipH="1" flipV="1">
              <a:off x="7271797" y="1458175"/>
              <a:ext cx="1123139" cy="648899"/>
            </a:xfrm>
            <a:prstGeom prst="straightConnector1">
              <a:avLst/>
            </a:prstGeom>
            <a:noFill/>
            <a:ln w="38100" cap="flat">
              <a:solidFill>
                <a:srgbClr val="FFFFFF"/>
              </a:solidFill>
              <a:prstDash val="solid"/>
              <a:round/>
              <a:headEnd type="triangle"/>
              <a:tailEnd type="triangle"/>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18" name="Rectangle 117"/>
                <p:cNvSpPr/>
                <p:nvPr/>
              </p:nvSpPr>
              <p:spPr>
                <a:xfrm>
                  <a:off x="7822407" y="1320959"/>
                  <a:ext cx="650684" cy="4335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266" i="1">
                                <a:solidFill>
                                  <a:srgbClr val="FFFFFF"/>
                                </a:solidFill>
                                <a:latin typeface="Cambria Math" charset="0"/>
                              </a:rPr>
                            </m:ctrlPr>
                          </m:sSubPr>
                          <m:e>
                            <m:r>
                              <m:rPr>
                                <m:nor/>
                              </m:rPr>
                              <a:rPr lang="en-US" sz="1266">
                                <a:solidFill>
                                  <a:srgbClr val="FFFFFF"/>
                                </a:solidFill>
                                <a:latin typeface="Cambria Math" panose="02040503050406030204" pitchFamily="18" charset="0"/>
                                <a:ea typeface="ＭＳ Ｐゴシック" pitchFamily="-65" charset="-128"/>
                              </a:rPr>
                              <m:t>d</m:t>
                            </m:r>
                          </m:e>
                          <m:sub>
                            <m:r>
                              <a:rPr lang="en-US" sz="1266" i="1">
                                <a:solidFill>
                                  <a:srgbClr val="FFFFFF"/>
                                </a:solidFill>
                                <a:latin typeface="Cambria Math" panose="02040503050406030204" pitchFamily="18" charset="0"/>
                              </a:rPr>
                              <m:t>𝒙𝒚</m:t>
                            </m:r>
                          </m:sub>
                        </m:sSub>
                      </m:oMath>
                    </m:oMathPara>
                  </a14:m>
                  <a:endParaRPr lang="en-US" sz="1266" dirty="0"/>
                </a:p>
              </p:txBody>
            </p:sp>
          </mc:Choice>
          <mc:Fallback xmlns="">
            <p:sp>
              <p:nvSpPr>
                <p:cNvPr id="118" name="Rectangle 117"/>
                <p:cNvSpPr>
                  <a:spLocks noRot="1" noChangeAspect="1" noMove="1" noResize="1" noEditPoints="1" noAdjustHandles="1" noChangeArrowheads="1" noChangeShapeType="1" noTextEdit="1"/>
                </p:cNvSpPr>
                <p:nvPr/>
              </p:nvSpPr>
              <p:spPr>
                <a:xfrm>
                  <a:off x="7822407" y="1320959"/>
                  <a:ext cx="721608" cy="495520"/>
                </a:xfrm>
                <a:prstGeom prst="rect">
                  <a:avLst/>
                </a:prstGeom>
                <a:blipFill rotWithShape="0">
                  <a:blip r:embed="rId7"/>
                  <a:stretch>
                    <a:fillRect b="-7407"/>
                  </a:stretch>
                </a:blipFill>
              </p:spPr>
              <p:txBody>
                <a:bodyPr/>
                <a:lstStyle/>
                <a:p>
                  <a:r>
                    <a:rPr lang="en-US">
                      <a:noFill/>
                    </a:rPr>
                    <a:t> </a:t>
                  </a:r>
                </a:p>
              </p:txBody>
            </p:sp>
          </mc:Fallback>
        </mc:AlternateContent>
      </p:grpSp>
      <p:grpSp>
        <p:nvGrpSpPr>
          <p:cNvPr id="48" name="Group 47"/>
          <p:cNvGrpSpPr/>
          <p:nvPr/>
        </p:nvGrpSpPr>
        <p:grpSpPr>
          <a:xfrm>
            <a:off x="1981328" y="3411203"/>
            <a:ext cx="2351830" cy="2953407"/>
            <a:chOff x="9311186" y="1673759"/>
            <a:chExt cx="3344927" cy="4200529"/>
          </a:xfrm>
        </p:grpSpPr>
        <p:grpSp>
          <p:nvGrpSpPr>
            <p:cNvPr id="49" name="Group 48"/>
            <p:cNvGrpSpPr/>
            <p:nvPr/>
          </p:nvGrpSpPr>
          <p:grpSpPr>
            <a:xfrm>
              <a:off x="9311186" y="1796380"/>
              <a:ext cx="3035828" cy="4077908"/>
              <a:chOff x="9018017" y="510938"/>
              <a:chExt cx="3622165" cy="4865511"/>
            </a:xfrm>
          </p:grpSpPr>
          <p:sp>
            <p:nvSpPr>
              <p:cNvPr id="51" name="Oval 50"/>
              <p:cNvSpPr/>
              <p:nvPr/>
            </p:nvSpPr>
            <p:spPr>
              <a:xfrm>
                <a:off x="10354182" y="3135500"/>
                <a:ext cx="914400" cy="914400"/>
              </a:xfrm>
              <a:prstGeom prst="ellipse">
                <a:avLst/>
              </a:prstGeom>
              <a:solidFill>
                <a:srgbClr val="1F761C"/>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solidFill>
                      <a:srgbClr val="FFFFFF"/>
                    </a:solidFill>
                    <a:latin typeface="+mj-lt"/>
                  </a:rPr>
                  <a:t>hips</a:t>
                </a:r>
              </a:p>
            </p:txBody>
          </p:sp>
          <p:sp>
            <p:nvSpPr>
              <p:cNvPr id="52" name="Oval 51"/>
              <p:cNvSpPr/>
              <p:nvPr/>
            </p:nvSpPr>
            <p:spPr>
              <a:xfrm>
                <a:off x="10354182" y="1808951"/>
                <a:ext cx="914400" cy="914400"/>
              </a:xfrm>
              <a:prstGeom prst="ellipse">
                <a:avLst/>
              </a:prstGeom>
              <a:solidFill>
                <a:srgbClr val="D32527"/>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solidFill>
                      <a:srgbClr val="FFFFFF"/>
                    </a:solidFill>
                    <a:latin typeface="+mj-lt"/>
                  </a:rPr>
                  <a:t>torso</a:t>
                </a:r>
              </a:p>
            </p:txBody>
          </p:sp>
          <p:sp>
            <p:nvSpPr>
              <p:cNvPr id="53" name="Oval 52"/>
              <p:cNvSpPr/>
              <p:nvPr/>
            </p:nvSpPr>
            <p:spPr>
              <a:xfrm>
                <a:off x="9018017" y="3135500"/>
                <a:ext cx="914400" cy="914400"/>
              </a:xfrm>
              <a:prstGeom prst="ellipse">
                <a:avLst/>
              </a:prstGeom>
              <a:solidFill>
                <a:srgbClr val="EF750A"/>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solidFill>
                      <a:srgbClr val="FFFFFF"/>
                    </a:solidFill>
                    <a:latin typeface="+mj-lt"/>
                  </a:rPr>
                  <a:t>hands</a:t>
                </a:r>
              </a:p>
            </p:txBody>
          </p:sp>
          <p:sp>
            <p:nvSpPr>
              <p:cNvPr id="54" name="Oval 53"/>
              <p:cNvSpPr/>
              <p:nvPr/>
            </p:nvSpPr>
            <p:spPr>
              <a:xfrm>
                <a:off x="10354182" y="4459860"/>
                <a:ext cx="914400" cy="914400"/>
              </a:xfrm>
              <a:prstGeom prst="ellipse">
                <a:avLst/>
              </a:prstGeom>
              <a:solidFill>
                <a:srgbClr val="11507B"/>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solidFill>
                      <a:srgbClr val="FFFFFF"/>
                    </a:solidFill>
                    <a:latin typeface="+mj-lt"/>
                  </a:rPr>
                  <a:t>feet</a:t>
                </a:r>
              </a:p>
            </p:txBody>
          </p:sp>
          <p:sp>
            <p:nvSpPr>
              <p:cNvPr id="55" name="Oval 54"/>
              <p:cNvSpPr/>
              <p:nvPr/>
            </p:nvSpPr>
            <p:spPr>
              <a:xfrm>
                <a:off x="9018017" y="1804857"/>
                <a:ext cx="914400" cy="914400"/>
              </a:xfrm>
              <a:prstGeom prst="ellipse">
                <a:avLst/>
              </a:prstGeom>
              <a:solidFill>
                <a:srgbClr val="9063B7"/>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solidFill>
                      <a:srgbClr val="FFFFFF"/>
                    </a:solidFill>
                    <a:latin typeface="+mj-lt"/>
                  </a:rPr>
                  <a:t>gaze</a:t>
                </a:r>
              </a:p>
            </p:txBody>
          </p:sp>
          <p:cxnSp>
            <p:nvCxnSpPr>
              <p:cNvPr id="56" name="Straight Connector 55"/>
              <p:cNvCxnSpPr>
                <a:stCxn id="52" idx="4"/>
                <a:endCxn id="51" idx="0"/>
              </p:cNvCxnSpPr>
              <p:nvPr/>
            </p:nvCxnSpPr>
            <p:spPr>
              <a:xfrm>
                <a:off x="10811382" y="2723351"/>
                <a:ext cx="0" cy="412149"/>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Straight Connector 56"/>
              <p:cNvCxnSpPr>
                <a:stCxn id="51" idx="4"/>
                <a:endCxn id="54" idx="0"/>
              </p:cNvCxnSpPr>
              <p:nvPr/>
            </p:nvCxnSpPr>
            <p:spPr>
              <a:xfrm>
                <a:off x="10811382" y="4049900"/>
                <a:ext cx="0" cy="409960"/>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8" name="Straight Connector 57"/>
              <p:cNvCxnSpPr>
                <a:stCxn id="53" idx="6"/>
                <a:endCxn id="51" idx="2"/>
              </p:cNvCxnSpPr>
              <p:nvPr/>
            </p:nvCxnSpPr>
            <p:spPr>
              <a:xfrm>
                <a:off x="9932417" y="3592700"/>
                <a:ext cx="421765" cy="0"/>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9" name="Straight Connector 58"/>
              <p:cNvCxnSpPr>
                <a:stCxn id="55" idx="6"/>
                <a:endCxn id="52" idx="2"/>
              </p:cNvCxnSpPr>
              <p:nvPr/>
            </p:nvCxnSpPr>
            <p:spPr>
              <a:xfrm>
                <a:off x="9932417" y="2262057"/>
                <a:ext cx="421765" cy="4095"/>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0" name="Rectangle 59"/>
              <p:cNvSpPr/>
              <p:nvPr/>
            </p:nvSpPr>
            <p:spPr>
              <a:xfrm>
                <a:off x="9018017" y="510938"/>
                <a:ext cx="914400" cy="914400"/>
              </a:xfrm>
              <a:prstGeom prst="rect">
                <a:avLst/>
              </a:prstGeom>
              <a:solidFill>
                <a:srgbClr val="AD8BC9"/>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r>
                  <a:rPr lang="en-US" sz="1125" dirty="0">
                    <a:solidFill>
                      <a:srgbClr val="FFFFFF"/>
                    </a:solidFill>
                  </a:rPr>
                  <a:t>monitor</a:t>
                </a:r>
              </a:p>
            </p:txBody>
          </p:sp>
          <p:cxnSp>
            <p:nvCxnSpPr>
              <p:cNvPr id="61" name="Straight Connector 60"/>
              <p:cNvCxnSpPr>
                <a:stCxn id="60" idx="2"/>
                <a:endCxn id="55" idx="0"/>
              </p:cNvCxnSpPr>
              <p:nvPr/>
            </p:nvCxnSpPr>
            <p:spPr>
              <a:xfrm>
                <a:off x="9475217" y="1425338"/>
                <a:ext cx="0" cy="379518"/>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2" name="Rectangle 61"/>
              <p:cNvSpPr/>
              <p:nvPr/>
            </p:nvSpPr>
            <p:spPr>
              <a:xfrm>
                <a:off x="9018017" y="4459859"/>
                <a:ext cx="914400" cy="914400"/>
              </a:xfrm>
              <a:prstGeom prst="rect">
                <a:avLst/>
              </a:prstGeom>
              <a:solidFill>
                <a:srgbClr val="FF9E4A"/>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solidFill>
                      <a:srgbClr val="FFFFFF"/>
                    </a:solidFill>
                  </a:rPr>
                  <a:t>key-</a:t>
                </a:r>
                <a:br>
                  <a:rPr lang="en-US" sz="1266" dirty="0">
                    <a:solidFill>
                      <a:srgbClr val="FFFFFF"/>
                    </a:solidFill>
                  </a:rPr>
                </a:br>
                <a:r>
                  <a:rPr lang="en-US" sz="1266" dirty="0">
                    <a:solidFill>
                      <a:srgbClr val="FFFFFF"/>
                    </a:solidFill>
                  </a:rPr>
                  <a:t>board</a:t>
                </a:r>
              </a:p>
            </p:txBody>
          </p:sp>
          <p:sp>
            <p:nvSpPr>
              <p:cNvPr id="63" name="Rectangle 62"/>
              <p:cNvSpPr/>
              <p:nvPr/>
            </p:nvSpPr>
            <p:spPr>
              <a:xfrm>
                <a:off x="11725782" y="1804857"/>
                <a:ext cx="914400" cy="914400"/>
              </a:xfrm>
              <a:prstGeom prst="rect">
                <a:avLst/>
              </a:prstGeom>
              <a:solidFill>
                <a:srgbClr val="ED665D"/>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r>
                  <a:rPr lang="en-US" sz="984" dirty="0">
                    <a:solidFill>
                      <a:srgbClr val="FFFFFF"/>
                    </a:solidFill>
                  </a:rPr>
                  <a:t>backrest</a:t>
                </a:r>
              </a:p>
            </p:txBody>
          </p:sp>
          <p:sp>
            <p:nvSpPr>
              <p:cNvPr id="64" name="Rectangle 63"/>
              <p:cNvSpPr/>
              <p:nvPr/>
            </p:nvSpPr>
            <p:spPr>
              <a:xfrm>
                <a:off x="11725782" y="3135500"/>
                <a:ext cx="914400" cy="914400"/>
              </a:xfrm>
              <a:prstGeom prst="rect">
                <a:avLst/>
              </a:prstGeom>
              <a:solidFill>
                <a:srgbClr val="67BF5C"/>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r>
                  <a:rPr lang="en-US" sz="1266" dirty="0">
                    <a:solidFill>
                      <a:srgbClr val="FFFFFF"/>
                    </a:solidFill>
                  </a:rPr>
                  <a:t>seat</a:t>
                </a:r>
              </a:p>
            </p:txBody>
          </p:sp>
          <p:cxnSp>
            <p:nvCxnSpPr>
              <p:cNvPr id="66" name="Straight Connector 65"/>
              <p:cNvCxnSpPr>
                <a:stCxn id="62" idx="0"/>
                <a:endCxn id="53" idx="4"/>
              </p:cNvCxnSpPr>
              <p:nvPr/>
            </p:nvCxnSpPr>
            <p:spPr>
              <a:xfrm flipV="1">
                <a:off x="9475217" y="4049900"/>
                <a:ext cx="0" cy="409959"/>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7" name="Straight Connector 66"/>
              <p:cNvCxnSpPr>
                <a:stCxn id="52" idx="6"/>
                <a:endCxn id="63" idx="1"/>
              </p:cNvCxnSpPr>
              <p:nvPr/>
            </p:nvCxnSpPr>
            <p:spPr>
              <a:xfrm flipV="1">
                <a:off x="11268582" y="2262057"/>
                <a:ext cx="457200" cy="4094"/>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9" name="Straight Connector 68"/>
              <p:cNvCxnSpPr>
                <a:stCxn id="51" idx="6"/>
                <a:endCxn id="64" idx="1"/>
              </p:cNvCxnSpPr>
              <p:nvPr/>
            </p:nvCxnSpPr>
            <p:spPr>
              <a:xfrm>
                <a:off x="11268582" y="3592700"/>
                <a:ext cx="457200" cy="0"/>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p:cNvCxnSpPr>
                <a:stCxn id="54" idx="6"/>
                <a:endCxn id="72" idx="1"/>
              </p:cNvCxnSpPr>
              <p:nvPr/>
            </p:nvCxnSpPr>
            <p:spPr>
              <a:xfrm>
                <a:off x="11268582" y="4917060"/>
                <a:ext cx="457200" cy="2189"/>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2" name="Rectangle 71"/>
              <p:cNvSpPr/>
              <p:nvPr/>
            </p:nvSpPr>
            <p:spPr>
              <a:xfrm>
                <a:off x="11725782" y="4462049"/>
                <a:ext cx="914400" cy="914400"/>
              </a:xfrm>
              <a:prstGeom prst="rect">
                <a:avLst/>
              </a:prstGeom>
              <a:solidFill>
                <a:srgbClr val="729ECE"/>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r>
                  <a:rPr lang="en-US" sz="1266" dirty="0">
                    <a:solidFill>
                      <a:srgbClr val="FFFFFF"/>
                    </a:solidFill>
                  </a:rPr>
                  <a:t>floor</a:t>
                </a:r>
              </a:p>
            </p:txBody>
          </p:sp>
        </p:grpSp>
        <p:sp>
          <p:nvSpPr>
            <p:cNvPr id="50" name="TextBox 49"/>
            <p:cNvSpPr txBox="1"/>
            <p:nvPr/>
          </p:nvSpPr>
          <p:spPr>
            <a:xfrm>
              <a:off x="10140400" y="1673759"/>
              <a:ext cx="2515713" cy="9230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406" dirty="0">
                  <a:solidFill>
                    <a:srgbClr val="FFFFFF"/>
                  </a:solidFill>
                  <a:latin typeface="+mj-lt"/>
                </a:rPr>
                <a:t>sit-chair</a:t>
              </a:r>
              <a:br>
                <a:rPr lang="en-US" sz="1406" dirty="0">
                  <a:solidFill>
                    <a:srgbClr val="FFFFFF"/>
                  </a:solidFill>
                  <a:latin typeface="+mj-lt"/>
                </a:rPr>
              </a:br>
              <a:r>
                <a:rPr lang="en-US" sz="1406" dirty="0">
                  <a:solidFill>
                    <a:srgbClr val="FFFFFF"/>
                  </a:solidFill>
                  <a:latin typeface="+mj-lt"/>
                </a:rPr>
                <a:t>&amp; look-monitor</a:t>
              </a:r>
              <a:br>
                <a:rPr lang="en-US" sz="1406" dirty="0">
                  <a:solidFill>
                    <a:srgbClr val="FFFFFF"/>
                  </a:solidFill>
                  <a:latin typeface="+mj-lt"/>
                </a:rPr>
              </a:br>
              <a:r>
                <a:rPr lang="en-US" sz="1406" dirty="0">
                  <a:solidFill>
                    <a:srgbClr val="FFFFFF"/>
                  </a:solidFill>
                  <a:latin typeface="+mj-lt"/>
                </a:rPr>
                <a:t>&amp; type-keyboard</a:t>
              </a:r>
              <a:endParaRPr lang="en-US" sz="1406" dirty="0">
                <a:solidFill>
                  <a:srgbClr val="FFFFFF"/>
                </a:solidFill>
                <a:latin typeface="+mj-lt"/>
              </a:endParaRPr>
            </a:p>
          </p:txBody>
        </p:sp>
      </p:grpSp>
      <p:grpSp>
        <p:nvGrpSpPr>
          <p:cNvPr id="38" name="Group 37"/>
          <p:cNvGrpSpPr/>
          <p:nvPr/>
        </p:nvGrpSpPr>
        <p:grpSpPr>
          <a:xfrm>
            <a:off x="5684913" y="4033850"/>
            <a:ext cx="1347114" cy="541259"/>
            <a:chOff x="5917725" y="5737058"/>
            <a:chExt cx="1915954" cy="769814"/>
          </a:xfrm>
        </p:grpSpPr>
        <p:sp>
          <p:nvSpPr>
            <p:cNvPr id="77" name="Oval 76"/>
            <p:cNvSpPr/>
            <p:nvPr/>
          </p:nvSpPr>
          <p:spPr>
            <a:xfrm>
              <a:off x="5917725" y="5740490"/>
              <a:ext cx="766382" cy="766382"/>
            </a:xfrm>
            <a:prstGeom prst="ellipse">
              <a:avLst/>
            </a:prstGeom>
            <a:solidFill>
              <a:srgbClr val="D32527"/>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solidFill>
                    <a:srgbClr val="FFFFFF"/>
                  </a:solidFill>
                  <a:latin typeface="+mj-lt"/>
                </a:rPr>
                <a:t>torso</a:t>
              </a:r>
            </a:p>
          </p:txBody>
        </p:sp>
        <p:sp>
          <p:nvSpPr>
            <p:cNvPr id="93" name="Rectangle 92"/>
            <p:cNvSpPr/>
            <p:nvPr/>
          </p:nvSpPr>
          <p:spPr>
            <a:xfrm>
              <a:off x="7067297" y="5737058"/>
              <a:ext cx="766382" cy="766382"/>
            </a:xfrm>
            <a:prstGeom prst="rect">
              <a:avLst/>
            </a:prstGeom>
            <a:solidFill>
              <a:srgbClr val="ED665D"/>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r>
                <a:rPr lang="en-US" sz="984" dirty="0">
                  <a:solidFill>
                    <a:srgbClr val="FFFFFF"/>
                  </a:solidFill>
                </a:rPr>
                <a:t>backrest</a:t>
              </a:r>
            </a:p>
          </p:txBody>
        </p:sp>
        <p:cxnSp>
          <p:nvCxnSpPr>
            <p:cNvPr id="96" name="Straight Connector 95"/>
            <p:cNvCxnSpPr>
              <a:stCxn id="77" idx="6"/>
              <a:endCxn id="93" idx="1"/>
            </p:cNvCxnSpPr>
            <p:nvPr/>
          </p:nvCxnSpPr>
          <p:spPr>
            <a:xfrm flipV="1">
              <a:off x="6684106" y="6120249"/>
              <a:ext cx="383191" cy="3431"/>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grpSp>
      <mc:AlternateContent xmlns:mc="http://schemas.openxmlformats.org/markup-compatibility/2006">
        <mc:Choice xmlns:a14="http://schemas.microsoft.com/office/drawing/2010/main" Requires="a14">
          <p:sp>
            <p:nvSpPr>
              <p:cNvPr id="112" name="TextBox 111"/>
              <p:cNvSpPr txBox="1"/>
              <p:nvPr/>
            </p:nvSpPr>
            <p:spPr>
              <a:xfrm>
                <a:off x="8036743" y="4012268"/>
                <a:ext cx="2193941" cy="1645194"/>
              </a:xfrm>
              <a:prstGeom prst="rect">
                <a:avLst/>
              </a:prstGeom>
              <a:noFill/>
            </p:spPr>
            <p:txBody>
              <a:bodyPr wrap="square" lIns="0" tIns="0" rIns="0" bIns="0" rtlCol="0">
                <a:spAutoFit/>
              </a:bodyPr>
              <a:lstStyle/>
              <a:p>
                <a:pPr algn="ctr" defTabSz="914353" fontAlgn="base">
                  <a:spcBef>
                    <a:spcPct val="0"/>
                  </a:spcBef>
                  <a:spcAft>
                    <a:spcPct val="0"/>
                  </a:spcAft>
                </a:pPr>
                <a:r>
                  <a:rPr lang="en-US" dirty="0" smtClean="0">
                    <a:solidFill>
                      <a:schemeClr val="tx1"/>
                    </a:solidFill>
                    <a:latin typeface="Neutra Text" pitchFamily="50" charset="0"/>
                    <a:ea typeface="ＭＳ Ｐゴシック" pitchFamily="-65" charset="-128"/>
                  </a:rPr>
                  <a:t>Contact  </a:t>
                </a:r>
                <a14:m>
                  <m:oMath xmlns:m="http://schemas.openxmlformats.org/officeDocument/2006/math">
                    <m:sSub>
                      <m:sSubPr>
                        <m:ctrlPr>
                          <a:rPr lang="en-US" sz="1969" i="1">
                            <a:solidFill>
                              <a:schemeClr val="tx1"/>
                            </a:solidFill>
                            <a:latin typeface="Cambria Math" charset="0"/>
                            <a:ea typeface="Cambria Math" panose="02040503050406030204" pitchFamily="18" charset="0"/>
                          </a:rPr>
                        </m:ctrlPr>
                      </m:sSubPr>
                      <m:e>
                        <m:r>
                          <a:rPr lang="en-US" sz="1969" i="1">
                            <a:solidFill>
                              <a:schemeClr val="tx1"/>
                            </a:solidFill>
                            <a:latin typeface="Cambria Math" panose="02040503050406030204" pitchFamily="18" charset="0"/>
                            <a:ea typeface="Cambria Math" panose="02040503050406030204" pitchFamily="18" charset="0"/>
                          </a:rPr>
                          <m:t>𝒄</m:t>
                        </m:r>
                      </m:e>
                      <m:sub>
                        <m:r>
                          <a:rPr lang="en-US" sz="1969" i="1">
                            <a:solidFill>
                              <a:schemeClr val="tx1"/>
                            </a:solidFill>
                            <a:latin typeface="Cambria Math" panose="02040503050406030204" pitchFamily="18" charset="0"/>
                            <a:ea typeface="Cambria Math" panose="02040503050406030204" pitchFamily="18" charset="0"/>
                          </a:rPr>
                          <m:t>𝟎</m:t>
                        </m:r>
                      </m:sub>
                    </m:sSub>
                    <m:r>
                      <a:rPr lang="en-US" sz="1969" i="1">
                        <a:solidFill>
                          <a:schemeClr val="tx1"/>
                        </a:solidFill>
                        <a:latin typeface="Cambria Math" panose="02040503050406030204" pitchFamily="18" charset="0"/>
                        <a:ea typeface="Cambria Math" panose="02040503050406030204" pitchFamily="18" charset="0"/>
                      </a:rPr>
                      <m:t>∈</m:t>
                    </m:r>
                    <m:sSup>
                      <m:sSupPr>
                        <m:ctrlPr>
                          <a:rPr lang="en-US" sz="1969" i="1">
                            <a:solidFill>
                              <a:schemeClr val="tx1"/>
                            </a:solidFill>
                            <a:latin typeface="Cambria Math" charset="0"/>
                            <a:ea typeface="Cambria Math" panose="02040503050406030204" pitchFamily="18" charset="0"/>
                          </a:rPr>
                        </m:ctrlPr>
                      </m:sSupPr>
                      <m:e>
                        <m:r>
                          <a:rPr lang="en-US" sz="1969" i="1">
                            <a:solidFill>
                              <a:schemeClr val="tx1"/>
                            </a:solidFill>
                            <a:latin typeface="Cambria Math" panose="02040503050406030204" pitchFamily="18" charset="0"/>
                            <a:ea typeface="Cambria Math" panose="02040503050406030204" pitchFamily="18" charset="0"/>
                          </a:rPr>
                          <m:t>ℝ</m:t>
                        </m:r>
                      </m:e>
                      <m:sup>
                        <m:r>
                          <a:rPr lang="en-US" sz="1969" i="1">
                            <a:solidFill>
                              <a:schemeClr val="tx1"/>
                            </a:solidFill>
                            <a:latin typeface="Cambria Math" panose="02040503050406030204" pitchFamily="18" charset="0"/>
                            <a:ea typeface="Cambria Math" panose="02040503050406030204" pitchFamily="18" charset="0"/>
                          </a:rPr>
                          <m:t>𝟓</m:t>
                        </m:r>
                      </m:sup>
                    </m:sSup>
                  </m:oMath>
                </a14:m>
                <a:endParaRPr lang="en-US" dirty="0">
                  <a:solidFill>
                    <a:schemeClr val="tx1"/>
                  </a:solidFill>
                  <a:latin typeface="Neutra Text" pitchFamily="50" charset="0"/>
                  <a:ea typeface="ＭＳ Ｐゴシック" pitchFamily="-65" charset="-128"/>
                </a:endParaRPr>
              </a:p>
              <a:p>
                <a:pPr defTabSz="914353" fontAlgn="base">
                  <a:spcBef>
                    <a:spcPct val="0"/>
                  </a:spcBef>
                  <a:spcAft>
                    <a:spcPct val="0"/>
                  </a:spcAft>
                </a:pPr>
                <a14:m>
                  <m:oMathPara xmlns:m="http://schemas.openxmlformats.org/officeDocument/2006/math">
                    <m:oMathParaPr>
                      <m:jc m:val="centerGroup"/>
                    </m:oMathParaPr>
                    <m:oMath xmlns:m="http://schemas.openxmlformats.org/officeDocument/2006/math">
                      <m:d>
                        <m:dPr>
                          <m:begChr m:val="["/>
                          <m:endChr m:val="]"/>
                          <m:ctrlPr>
                            <a:rPr lang="en-US" i="1">
                              <a:solidFill>
                                <a:schemeClr val="tx1"/>
                              </a:solidFill>
                              <a:latin typeface="Cambria Math" charset="0"/>
                            </a:rPr>
                          </m:ctrlPr>
                        </m:dPr>
                        <m:e>
                          <m:eqArr>
                            <m:eqArrPr>
                              <m:ctrlPr>
                                <a:rPr lang="en-US" i="1">
                                  <a:solidFill>
                                    <a:schemeClr val="tx1"/>
                                  </a:solidFill>
                                  <a:latin typeface="Cambria Math" charset="0"/>
                                </a:rPr>
                              </m:ctrlPr>
                            </m:eqArrPr>
                            <m:e>
                              <m:eqArr>
                                <m:eqArrPr>
                                  <m:ctrlPr>
                                    <a:rPr lang="en-US" i="1">
                                      <a:solidFill>
                                        <a:schemeClr val="tx1"/>
                                      </a:solidFill>
                                      <a:latin typeface="Cambria Math" charset="0"/>
                                    </a:rPr>
                                  </m:ctrlPr>
                                </m:eqArrPr>
                                <m:e>
                                  <m:m>
                                    <m:mPr>
                                      <m:mcs>
                                        <m:mc>
                                          <m:mcPr>
                                            <m:count m:val="1"/>
                                            <m:mcJc m:val="center"/>
                                          </m:mcPr>
                                        </m:mc>
                                      </m:mcs>
                                      <m:ctrlPr>
                                        <a:rPr lang="en-US" i="1">
                                          <a:solidFill>
                                            <a:schemeClr val="tx1"/>
                                          </a:solidFill>
                                          <a:latin typeface="Cambria Math" charset="0"/>
                                        </a:rPr>
                                      </m:ctrlPr>
                                    </m:mP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h</m:t>
                                            </m:r>
                                          </m:e>
                                          <m:sub>
                                            <m:r>
                                              <a:rPr lang="en-US" i="1">
                                                <a:solidFill>
                                                  <a:schemeClr val="tx1"/>
                                                </a:solidFill>
                                                <a:latin typeface="Cambria Math" panose="02040503050406030204" pitchFamily="18" charset="0"/>
                                              </a:rPr>
                                              <m:t>𝒄</m:t>
                                            </m:r>
                                          </m:sub>
                                        </m:sSub>
                                      </m:e>
                                    </m:m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r</m:t>
                                            </m:r>
                                          </m:e>
                                          <m:sub>
                                            <m:r>
                                              <a:rPr lang="en-US" i="1">
                                                <a:solidFill>
                                                  <a:schemeClr val="tx1"/>
                                                </a:solidFill>
                                                <a:latin typeface="Cambria Math" panose="02040503050406030204" pitchFamily="18" charset="0"/>
                                              </a:rPr>
                                              <m:t>𝒄</m:t>
                                            </m:r>
                                          </m:sub>
                                        </m:sSub>
                                      </m:e>
                                    </m:m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r</m:t>
                                            </m:r>
                                          </m:e>
                                          <m:sub>
                                            <m:r>
                                              <a:rPr lang="en-US" i="1">
                                                <a:solidFill>
                                                  <a:schemeClr val="tx1"/>
                                                </a:solidFill>
                                                <a:latin typeface="Cambria Math" panose="02040503050406030204" pitchFamily="18" charset="0"/>
                                              </a:rPr>
                                              <m:t>𝒛</m:t>
                                            </m:r>
                                          </m:sub>
                                        </m:sSub>
                                      </m:e>
                                    </m:mr>
                                  </m:m>
                                </m:e>
                                <m:e>
                                  <m:sSub>
                                    <m:sSubPr>
                                      <m:ctrlPr>
                                        <a:rPr lang="en-US" i="1">
                                          <a:solidFill>
                                            <a:schemeClr val="tx1"/>
                                          </a:solidFill>
                                          <a:latin typeface="Cambria Math" charset="0"/>
                                        </a:rPr>
                                      </m:ctrlPr>
                                    </m:sSubPr>
                                    <m:e>
                                      <m:r>
                                        <m:rPr>
                                          <m:sty m:val="p"/>
                                        </m:rPr>
                                        <a:rPr lang="en-US" i="1">
                                          <a:solidFill>
                                            <a:schemeClr val="tx1"/>
                                          </a:solidFill>
                                          <a:latin typeface="Cambria Math" panose="02040503050406030204" pitchFamily="18" charset="0"/>
                                          <a:ea typeface="ＭＳ Ｐゴシック" pitchFamily="-65" charset="-128"/>
                                        </a:rPr>
                                        <m:t>θ</m:t>
                                      </m:r>
                                    </m:e>
                                    <m:sub>
                                      <m:r>
                                        <a:rPr lang="en-US" i="1">
                                          <a:solidFill>
                                            <a:schemeClr val="tx1"/>
                                          </a:solidFill>
                                          <a:latin typeface="Cambria Math" panose="02040503050406030204" pitchFamily="18" charset="0"/>
                                        </a:rPr>
                                        <m:t>𝒙𝒚</m:t>
                                      </m:r>
                                    </m:sub>
                                  </m:sSub>
                                </m:e>
                              </m:eqArr>
                            </m:e>
                            <m:e>
                              <m:sSub>
                                <m:sSubPr>
                                  <m:ctrlPr>
                                    <a:rPr lang="en-US" i="1">
                                      <a:solidFill>
                                        <a:schemeClr val="tx1"/>
                                      </a:solidFill>
                                      <a:latin typeface="Cambria Math" charset="0"/>
                                      <a:ea typeface="Cambria Math" panose="02040503050406030204" pitchFamily="18" charset="0"/>
                                    </a:rPr>
                                  </m:ctrlPr>
                                </m:sSubPr>
                                <m:e>
                                  <m:r>
                                    <m:rPr>
                                      <m:nor/>
                                    </m:rPr>
                                    <a:rPr lang="en-US">
                                      <a:solidFill>
                                        <a:schemeClr val="tx1"/>
                                      </a:solidFill>
                                      <a:latin typeface="Cambria Math" panose="02040503050406030204" pitchFamily="18" charset="0"/>
                                      <a:ea typeface="ＭＳ Ｐゴシック" pitchFamily="-65" charset="-128"/>
                                    </a:rPr>
                                    <m:t>n</m:t>
                                  </m:r>
                                </m:e>
                                <m:sub>
                                  <m:r>
                                    <a:rPr lang="en-US" i="1">
                                      <a:solidFill>
                                        <a:schemeClr val="tx1"/>
                                      </a:solidFill>
                                      <a:latin typeface="Cambria Math" panose="02040503050406030204" pitchFamily="18" charset="0"/>
                                      <a:ea typeface="Cambria Math" panose="02040503050406030204" pitchFamily="18" charset="0"/>
                                    </a:rPr>
                                    <m:t>𝒛</m:t>
                                  </m:r>
                                </m:sub>
                              </m:sSub>
                            </m:e>
                          </m:eqArr>
                        </m:e>
                      </m:d>
                      <m:r>
                        <a:rPr lang="en-US" i="1">
                          <a:solidFill>
                            <a:schemeClr val="tx1"/>
                          </a:solidFill>
                          <a:latin typeface="Cambria Math" panose="02040503050406030204" pitchFamily="18" charset="0"/>
                        </a:rPr>
                        <m:t>=</m:t>
                      </m:r>
                      <m:d>
                        <m:dPr>
                          <m:begChr m:val="["/>
                          <m:endChr m:val="]"/>
                          <m:ctrlPr>
                            <a:rPr lang="en-US" i="1">
                              <a:solidFill>
                                <a:schemeClr val="tx1"/>
                              </a:solidFill>
                              <a:latin typeface="Cambria Math" charset="0"/>
                            </a:rPr>
                          </m:ctrlPr>
                        </m:dPr>
                        <m:e>
                          <m:eqArr>
                            <m:eqArrPr>
                              <m:ctrlPr>
                                <a:rPr lang="en-US" i="1">
                                  <a:solidFill>
                                    <a:schemeClr val="tx1"/>
                                  </a:solidFill>
                                  <a:latin typeface="Cambria Math" charset="0"/>
                                </a:rPr>
                              </m:ctrlPr>
                            </m:eqArrPr>
                            <m:e>
                              <m:eqArr>
                                <m:eqArrPr>
                                  <m:ctrlPr>
                                    <a:rPr lang="en-US" i="1">
                                      <a:solidFill>
                                        <a:schemeClr val="tx1"/>
                                      </a:solidFill>
                                      <a:latin typeface="Cambria Math" charset="0"/>
                                    </a:rPr>
                                  </m:ctrlPr>
                                </m:eqArrPr>
                                <m:e>
                                  <m:m>
                                    <m:mPr>
                                      <m:mcs>
                                        <m:mc>
                                          <m:mcPr>
                                            <m:count m:val="1"/>
                                            <m:mcJc m:val="center"/>
                                          </m:mcPr>
                                        </m:mc>
                                      </m:mcs>
                                      <m:ctrlPr>
                                        <a:rPr lang="en-US" i="1">
                                          <a:solidFill>
                                            <a:schemeClr val="tx1"/>
                                          </a:solidFill>
                                          <a:latin typeface="Cambria Math" charset="0"/>
                                        </a:rPr>
                                      </m:ctrlPr>
                                    </m:mPr>
                                    <m:mr>
                                      <m:e>
                                        <m:r>
                                          <a:rPr lang="en-US" i="1">
                                            <a:solidFill>
                                              <a:schemeClr val="tx1"/>
                                            </a:solidFill>
                                            <a:latin typeface="Cambria Math" panose="02040503050406030204" pitchFamily="18" charset="0"/>
                                          </a:rPr>
                                          <m:t>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𝟓𝟓</m:t>
                                        </m:r>
                                        <m:r>
                                          <a:rPr lang="en-US" i="1">
                                            <a:solidFill>
                                              <a:schemeClr val="tx1"/>
                                            </a:solidFill>
                                            <a:latin typeface="Cambria Math" panose="02040503050406030204" pitchFamily="18" charset="0"/>
                                          </a:rPr>
                                          <m:t>𝒎</m:t>
                                        </m:r>
                                      </m:e>
                                    </m:mr>
                                    <m:mr>
                                      <m:e>
                                        <m:r>
                                          <a:rPr lang="en-US" i="1">
                                            <a:solidFill>
                                              <a:schemeClr val="tx1"/>
                                            </a:solidFill>
                                            <a:latin typeface="Cambria Math" panose="02040503050406030204" pitchFamily="18" charset="0"/>
                                          </a:rPr>
                                          <m:t>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𝟎𝟓</m:t>
                                        </m:r>
                                        <m:r>
                                          <a:rPr lang="en-US" i="1">
                                            <a:solidFill>
                                              <a:schemeClr val="tx1"/>
                                            </a:solidFill>
                                            <a:latin typeface="Cambria Math" panose="02040503050406030204" pitchFamily="18" charset="0"/>
                                          </a:rPr>
                                          <m:t>𝒎</m:t>
                                        </m:r>
                                      </m:e>
                                    </m:mr>
                                    <m:mr>
                                      <m:e>
                                        <m:r>
                                          <a:rPr lang="en-US" i="1">
                                            <a:solidFill>
                                              <a:schemeClr val="tx1"/>
                                            </a:solidFill>
                                            <a:latin typeface="Cambria Math" panose="02040503050406030204" pitchFamily="18" charset="0"/>
                                          </a:rPr>
                                          <m:t>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𝟐𝟎</m:t>
                                        </m:r>
                                        <m:r>
                                          <a:rPr lang="en-US" i="1">
                                            <a:solidFill>
                                              <a:schemeClr val="tx1"/>
                                            </a:solidFill>
                                            <a:latin typeface="Cambria Math" panose="02040503050406030204" pitchFamily="18" charset="0"/>
                                          </a:rPr>
                                          <m:t>𝒎</m:t>
                                        </m:r>
                                      </m:e>
                                    </m:mr>
                                  </m:m>
                                </m:e>
                                <m:e>
                                  <m:r>
                                    <a:rPr lang="en-US" i="1">
                                      <a:solidFill>
                                        <a:schemeClr val="tx1"/>
                                      </a:solidFill>
                                      <a:latin typeface="Cambria Math" panose="02040503050406030204" pitchFamily="18" charset="0"/>
                                    </a:rPr>
                                    <m:t>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𝟑𝟓</m:t>
                                  </m:r>
                                </m:e>
                              </m:eqArr>
                            </m:e>
                            <m:e>
                              <m:r>
                                <a:rPr lang="en-US" i="1">
                                  <a:solidFill>
                                    <a:schemeClr val="tx1"/>
                                  </a:solidFill>
                                  <a:latin typeface="Cambria Math" panose="02040503050406030204" pitchFamily="18" charset="0"/>
                                  <a:ea typeface="Cambria Math" panose="02040503050406030204" pitchFamily="18" charset="0"/>
                                </a:rPr>
                                <m:t>𝟎</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𝟎𝟓</m:t>
                              </m:r>
                            </m:e>
                          </m:eqArr>
                        </m:e>
                      </m:d>
                    </m:oMath>
                  </m:oMathPara>
                </a14:m>
                <a:r>
                  <a:rPr lang="en-US" dirty="0">
                    <a:solidFill>
                      <a:schemeClr val="tx1"/>
                    </a:solidFill>
                    <a:latin typeface="Neutra Text" pitchFamily="50" charset="0"/>
                    <a:ea typeface="ＭＳ Ｐゴシック" pitchFamily="-65" charset="-128"/>
                  </a:rPr>
                  <a:t/>
                </a:r>
                <a:br>
                  <a:rPr lang="en-US" dirty="0">
                    <a:solidFill>
                      <a:schemeClr val="tx1"/>
                    </a:solidFill>
                    <a:latin typeface="Neutra Text" pitchFamily="50" charset="0"/>
                    <a:ea typeface="ＭＳ Ｐゴシック" pitchFamily="-65" charset="-128"/>
                  </a:rPr>
                </a:br>
                <a:endParaRPr lang="en-US" dirty="0">
                  <a:solidFill>
                    <a:schemeClr val="tx1"/>
                  </a:solidFill>
                  <a:latin typeface="Neutra Text" pitchFamily="50" charset="0"/>
                  <a:ea typeface="ＭＳ Ｐゴシック" pitchFamily="-65" charset="-128"/>
                </a:endParaRPr>
              </a:p>
            </p:txBody>
          </p:sp>
        </mc:Choice>
        <mc:Fallback>
          <p:sp>
            <p:nvSpPr>
              <p:cNvPr id="112" name="TextBox 111"/>
              <p:cNvSpPr txBox="1">
                <a:spLocks noRot="1" noChangeAspect="1" noMove="1" noResize="1" noEditPoints="1" noAdjustHandles="1" noChangeArrowheads="1" noChangeShapeType="1" noTextEdit="1"/>
              </p:cNvSpPr>
              <p:nvPr/>
            </p:nvSpPr>
            <p:spPr>
              <a:xfrm>
                <a:off x="8036743" y="4012268"/>
                <a:ext cx="2193941" cy="1645194"/>
              </a:xfrm>
              <a:prstGeom prst="rect">
                <a:avLst/>
              </a:prstGeom>
              <a:blipFill rotWithShape="0">
                <a:blip r:embed="rId8"/>
                <a:stretch>
                  <a:fillRect t="-2593"/>
                </a:stretch>
              </a:blipFill>
            </p:spPr>
            <p:txBody>
              <a:bodyPr/>
              <a:lstStyle/>
              <a:p>
                <a:r>
                  <a:rPr lang="zh-CN" altLang="en-US">
                    <a:noFill/>
                  </a:rPr>
                  <a:t> </a:t>
                </a:r>
              </a:p>
            </p:txBody>
          </p:sp>
        </mc:Fallback>
      </mc:AlternateContent>
      <p:grpSp>
        <p:nvGrpSpPr>
          <p:cNvPr id="114" name="Group 113"/>
          <p:cNvGrpSpPr/>
          <p:nvPr/>
        </p:nvGrpSpPr>
        <p:grpSpPr>
          <a:xfrm>
            <a:off x="7133214" y="4303275"/>
            <a:ext cx="377347" cy="1720478"/>
            <a:chOff x="8394936" y="1627149"/>
            <a:chExt cx="536688" cy="2446977"/>
          </a:xfrm>
        </p:grpSpPr>
        <p:cxnSp>
          <p:nvCxnSpPr>
            <p:cNvPr id="119" name="Straight Arrow Connector 118"/>
            <p:cNvCxnSpPr/>
            <p:nvPr/>
          </p:nvCxnSpPr>
          <p:spPr>
            <a:xfrm flipV="1">
              <a:off x="8394936" y="1627149"/>
              <a:ext cx="0" cy="2446977"/>
            </a:xfrm>
            <a:prstGeom prst="straightConnector1">
              <a:avLst/>
            </a:prstGeom>
            <a:noFill/>
            <a:ln w="38100" cap="flat">
              <a:solidFill>
                <a:srgbClr val="FFFFFF"/>
              </a:solidFill>
              <a:prstDash val="solid"/>
              <a:round/>
              <a:headEnd type="oval"/>
              <a:tailEnd type="triangle"/>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20" name="Rectangle 119"/>
                <p:cNvSpPr/>
                <p:nvPr/>
              </p:nvSpPr>
              <p:spPr>
                <a:xfrm>
                  <a:off x="8394936" y="2709385"/>
                  <a:ext cx="536688" cy="408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266" i="1">
                                <a:solidFill>
                                  <a:srgbClr val="FFFFFF"/>
                                </a:solidFill>
                                <a:latin typeface="Cambria Math" charset="0"/>
                              </a:rPr>
                            </m:ctrlPr>
                          </m:sSubPr>
                          <m:e>
                            <m:r>
                              <m:rPr>
                                <m:nor/>
                              </m:rPr>
                              <a:rPr lang="en-US" sz="1266">
                                <a:solidFill>
                                  <a:srgbClr val="FFFFFF"/>
                                </a:solidFill>
                                <a:latin typeface="Cambria Math" panose="02040503050406030204" pitchFamily="18" charset="0"/>
                                <a:ea typeface="ＭＳ Ｐゴシック" pitchFamily="-65" charset="-128"/>
                              </a:rPr>
                              <m:t>h</m:t>
                            </m:r>
                          </m:e>
                          <m:sub>
                            <m:r>
                              <a:rPr lang="en-US" sz="1266" i="1">
                                <a:solidFill>
                                  <a:srgbClr val="FFFFFF"/>
                                </a:solidFill>
                                <a:latin typeface="Cambria Math" panose="02040503050406030204" pitchFamily="18" charset="0"/>
                              </a:rPr>
                              <m:t>𝒄</m:t>
                            </m:r>
                          </m:sub>
                        </m:sSub>
                      </m:oMath>
                    </m:oMathPara>
                  </a14:m>
                  <a:endParaRPr lang="en-US" sz="1266" dirty="0"/>
                </a:p>
              </p:txBody>
            </p:sp>
          </mc:Choice>
          <mc:Fallback xmlns="">
            <p:sp>
              <p:nvSpPr>
                <p:cNvPr id="120" name="Rectangle 119"/>
                <p:cNvSpPr>
                  <a:spLocks noRot="1" noChangeAspect="1" noMove="1" noResize="1" noEditPoints="1" noAdjustHandles="1" noChangeArrowheads="1" noChangeShapeType="1" noTextEdit="1"/>
                </p:cNvSpPr>
                <p:nvPr/>
              </p:nvSpPr>
              <p:spPr>
                <a:xfrm>
                  <a:off x="8394936" y="2709385"/>
                  <a:ext cx="572529" cy="461665"/>
                </a:xfrm>
                <a:prstGeom prst="rect">
                  <a:avLst/>
                </a:prstGeom>
                <a:blipFill rotWithShape="0">
                  <a:blip r:embed="rId9"/>
                  <a:stretch>
                    <a:fillRect/>
                  </a:stretch>
                </a:blipFill>
              </p:spPr>
              <p:txBody>
                <a:bodyPr/>
                <a:lstStyle/>
                <a:p>
                  <a:r>
                    <a:rPr lang="en-US">
                      <a:noFill/>
                    </a:rPr>
                    <a:t> </a:t>
                  </a:r>
                </a:p>
              </p:txBody>
            </p:sp>
          </mc:Fallback>
        </mc:AlternateContent>
      </p:grpSp>
      <p:grpSp>
        <p:nvGrpSpPr>
          <p:cNvPr id="43" name="Group 42"/>
          <p:cNvGrpSpPr/>
          <p:nvPr/>
        </p:nvGrpSpPr>
        <p:grpSpPr>
          <a:xfrm>
            <a:off x="4784179" y="4303274"/>
            <a:ext cx="2490168" cy="1790623"/>
            <a:chOff x="4636640" y="6120249"/>
            <a:chExt cx="3541681" cy="2546741"/>
          </a:xfrm>
        </p:grpSpPr>
        <p:grpSp>
          <p:nvGrpSpPr>
            <p:cNvPr id="40" name="Group 39"/>
            <p:cNvGrpSpPr/>
            <p:nvPr/>
          </p:nvGrpSpPr>
          <p:grpSpPr>
            <a:xfrm>
              <a:off x="4636640" y="6120249"/>
              <a:ext cx="2430657" cy="2333340"/>
              <a:chOff x="4636640" y="6120249"/>
              <a:chExt cx="2430657" cy="2333340"/>
            </a:xfrm>
          </p:grpSpPr>
          <p:sp>
            <p:nvSpPr>
              <p:cNvPr id="126" name="Oval 125"/>
              <p:cNvSpPr/>
              <p:nvPr/>
            </p:nvSpPr>
            <p:spPr>
              <a:xfrm>
                <a:off x="5499929" y="7611084"/>
                <a:ext cx="286576" cy="286576"/>
              </a:xfrm>
              <a:prstGeom prst="ellipse">
                <a:avLst/>
              </a:prstGeom>
              <a:solidFill>
                <a:srgbClr val="FFFFFF"/>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endParaRPr lang="en-US" sz="1266" dirty="0">
                  <a:solidFill>
                    <a:srgbClr val="FFFFFF"/>
                  </a:solidFill>
                  <a:latin typeface="+mj-lt"/>
                </a:endParaRPr>
              </a:p>
            </p:txBody>
          </p:sp>
          <p:sp>
            <p:nvSpPr>
              <p:cNvPr id="127" name="TextBox 126"/>
              <p:cNvSpPr txBox="1"/>
              <p:nvPr/>
            </p:nvSpPr>
            <p:spPr>
              <a:xfrm>
                <a:off x="4636640" y="8014578"/>
                <a:ext cx="2072634" cy="4390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r>
                  <a:rPr lang="en-US" sz="1406" dirty="0">
                    <a:solidFill>
                      <a:srgbClr val="FFFFFF"/>
                    </a:solidFill>
                    <a:latin typeface="+mj-lt"/>
                  </a:rPr>
                  <a:t>Center of Mass</a:t>
                </a:r>
              </a:p>
            </p:txBody>
          </p:sp>
          <p:cxnSp>
            <p:nvCxnSpPr>
              <p:cNvPr id="128" name="Straight Connector 127"/>
              <p:cNvCxnSpPr>
                <a:stCxn id="126" idx="7"/>
                <a:endCxn id="93" idx="1"/>
              </p:cNvCxnSpPr>
              <p:nvPr/>
            </p:nvCxnSpPr>
            <p:spPr>
              <a:xfrm flipV="1">
                <a:off x="5744537" y="6120249"/>
                <a:ext cx="1322760" cy="1532803"/>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grpSp>
        <p:cxnSp>
          <p:nvCxnSpPr>
            <p:cNvPr id="29" name="Straight Connector 28"/>
            <p:cNvCxnSpPr/>
            <p:nvPr/>
          </p:nvCxnSpPr>
          <p:spPr>
            <a:xfrm>
              <a:off x="5197211" y="8666990"/>
              <a:ext cx="2981110" cy="0"/>
            </a:xfrm>
            <a:prstGeom prst="line">
              <a:avLst/>
            </a:prstGeom>
            <a:noFill/>
            <a:ln w="1016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41" name="Group 40"/>
          <p:cNvGrpSpPr/>
          <p:nvPr/>
        </p:nvGrpSpPr>
        <p:grpSpPr>
          <a:xfrm>
            <a:off x="5649947" y="5420595"/>
            <a:ext cx="766615" cy="287130"/>
            <a:chOff x="5867994" y="7709369"/>
            <a:chExt cx="1090330" cy="408375"/>
          </a:xfrm>
        </p:grpSpPr>
        <p:cxnSp>
          <p:nvCxnSpPr>
            <p:cNvPr id="129" name="Straight Arrow Connector 128"/>
            <p:cNvCxnSpPr/>
            <p:nvPr/>
          </p:nvCxnSpPr>
          <p:spPr>
            <a:xfrm>
              <a:off x="5867994" y="7748857"/>
              <a:ext cx="1090330" cy="3960"/>
            </a:xfrm>
            <a:prstGeom prst="straightConnector1">
              <a:avLst/>
            </a:prstGeom>
            <a:noFill/>
            <a:ln w="38100" cap="flat">
              <a:solidFill>
                <a:srgbClr val="FFFFFF"/>
              </a:solidFill>
              <a:prstDash val="solid"/>
              <a:round/>
              <a:headEnd type="triangle"/>
              <a:tailEnd type="triangle"/>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31" name="Rectangle 130"/>
                <p:cNvSpPr/>
                <p:nvPr/>
              </p:nvSpPr>
              <p:spPr>
                <a:xfrm>
                  <a:off x="6181629" y="7709369"/>
                  <a:ext cx="504769" cy="408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266" i="1">
                                <a:solidFill>
                                  <a:srgbClr val="FFFFFF"/>
                                </a:solidFill>
                                <a:latin typeface="Cambria Math" charset="0"/>
                              </a:rPr>
                            </m:ctrlPr>
                          </m:sSubPr>
                          <m:e>
                            <m:r>
                              <m:rPr>
                                <m:nor/>
                              </m:rPr>
                              <a:rPr lang="en-US" sz="1266">
                                <a:solidFill>
                                  <a:srgbClr val="FFFFFF"/>
                                </a:solidFill>
                                <a:latin typeface="Cambria Math" panose="02040503050406030204" pitchFamily="18" charset="0"/>
                                <a:ea typeface="ＭＳ Ｐゴシック" pitchFamily="-65" charset="-128"/>
                              </a:rPr>
                              <m:t>r</m:t>
                            </m:r>
                          </m:e>
                          <m:sub>
                            <m:r>
                              <a:rPr lang="en-US" sz="1266" i="1">
                                <a:solidFill>
                                  <a:srgbClr val="FFFFFF"/>
                                </a:solidFill>
                                <a:latin typeface="Cambria Math" panose="02040503050406030204" pitchFamily="18" charset="0"/>
                              </a:rPr>
                              <m:t>𝒄</m:t>
                            </m:r>
                          </m:sub>
                        </m:sSub>
                      </m:oMath>
                    </m:oMathPara>
                  </a14:m>
                  <a:endParaRPr lang="en-US" sz="1266" dirty="0"/>
                </a:p>
              </p:txBody>
            </p:sp>
          </mc:Choice>
          <mc:Fallback xmlns="">
            <p:sp>
              <p:nvSpPr>
                <p:cNvPr id="131" name="Rectangle 130"/>
                <p:cNvSpPr>
                  <a:spLocks noRot="1" noChangeAspect="1" noMove="1" noResize="1" noEditPoints="1" noAdjustHandles="1" noChangeArrowheads="1" noChangeShapeType="1" noTextEdit="1"/>
                </p:cNvSpPr>
                <p:nvPr/>
              </p:nvSpPr>
              <p:spPr>
                <a:xfrm>
                  <a:off x="6181629" y="7709369"/>
                  <a:ext cx="527645" cy="461665"/>
                </a:xfrm>
                <a:prstGeom prst="rect">
                  <a:avLst/>
                </a:prstGeom>
                <a:blipFill rotWithShape="0">
                  <a:blip r:embed="rId10"/>
                  <a:stretch>
                    <a:fillRect/>
                  </a:stretch>
                </a:blipFill>
              </p:spPr>
              <p:txBody>
                <a:bodyPr/>
                <a:lstStyle/>
                <a:p>
                  <a:r>
                    <a:rPr lang="en-US">
                      <a:noFill/>
                    </a:rPr>
                    <a:t> </a:t>
                  </a:r>
                </a:p>
              </p:txBody>
            </p:sp>
          </mc:Fallback>
        </mc:AlternateContent>
      </p:grpSp>
      <p:grpSp>
        <p:nvGrpSpPr>
          <p:cNvPr id="132" name="Group 131"/>
          <p:cNvGrpSpPr/>
          <p:nvPr/>
        </p:nvGrpSpPr>
        <p:grpSpPr>
          <a:xfrm>
            <a:off x="6449006" y="4303275"/>
            <a:ext cx="361317" cy="1145079"/>
            <a:chOff x="8394936" y="1627150"/>
            <a:chExt cx="513889" cy="1628607"/>
          </a:xfrm>
        </p:grpSpPr>
        <p:cxnSp>
          <p:nvCxnSpPr>
            <p:cNvPr id="133" name="Straight Arrow Connector 132"/>
            <p:cNvCxnSpPr/>
            <p:nvPr/>
          </p:nvCxnSpPr>
          <p:spPr>
            <a:xfrm flipV="1">
              <a:off x="8394936" y="1627150"/>
              <a:ext cx="0" cy="1628607"/>
            </a:xfrm>
            <a:prstGeom prst="straightConnector1">
              <a:avLst/>
            </a:prstGeom>
            <a:noFill/>
            <a:ln w="38100" cap="flat">
              <a:solidFill>
                <a:srgbClr val="FFFFFF"/>
              </a:solidFill>
              <a:prstDash val="solid"/>
              <a:round/>
              <a:headEnd type="triangle"/>
              <a:tailEnd type="triangle"/>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34" name="Rectangle 133"/>
                <p:cNvSpPr/>
                <p:nvPr/>
              </p:nvSpPr>
              <p:spPr>
                <a:xfrm>
                  <a:off x="8394936" y="2346197"/>
                  <a:ext cx="513889" cy="408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266" i="1">
                                <a:solidFill>
                                  <a:srgbClr val="FFFFFF"/>
                                </a:solidFill>
                                <a:latin typeface="Cambria Math" charset="0"/>
                              </a:rPr>
                            </m:ctrlPr>
                          </m:sSubPr>
                          <m:e>
                            <m:r>
                              <m:rPr>
                                <m:nor/>
                              </m:rPr>
                              <a:rPr lang="en-US" sz="1266">
                                <a:solidFill>
                                  <a:srgbClr val="FFFFFF"/>
                                </a:solidFill>
                                <a:latin typeface="Cambria Math" panose="02040503050406030204" pitchFamily="18" charset="0"/>
                                <a:ea typeface="ＭＳ Ｐゴシック" pitchFamily="-65" charset="-128"/>
                              </a:rPr>
                              <m:t>z</m:t>
                            </m:r>
                          </m:e>
                          <m:sub>
                            <m:r>
                              <a:rPr lang="en-US" sz="1266" i="1">
                                <a:solidFill>
                                  <a:srgbClr val="FFFFFF"/>
                                </a:solidFill>
                                <a:latin typeface="Cambria Math" panose="02040503050406030204" pitchFamily="18" charset="0"/>
                              </a:rPr>
                              <m:t>𝒄</m:t>
                            </m:r>
                          </m:sub>
                        </m:sSub>
                      </m:oMath>
                    </m:oMathPara>
                  </a14:m>
                  <a:endParaRPr lang="en-US" sz="1266" dirty="0"/>
                </a:p>
              </p:txBody>
            </p:sp>
          </mc:Choice>
          <mc:Fallback xmlns="">
            <p:sp>
              <p:nvSpPr>
                <p:cNvPr id="134" name="Rectangle 133"/>
                <p:cNvSpPr>
                  <a:spLocks noRot="1" noChangeAspect="1" noMove="1" noResize="1" noEditPoints="1" noAdjustHandles="1" noChangeArrowheads="1" noChangeShapeType="1" noTextEdit="1"/>
                </p:cNvSpPr>
                <p:nvPr/>
              </p:nvSpPr>
              <p:spPr>
                <a:xfrm>
                  <a:off x="8394936" y="2346197"/>
                  <a:ext cx="540469" cy="461665"/>
                </a:xfrm>
                <a:prstGeom prst="rect">
                  <a:avLst/>
                </a:prstGeom>
                <a:blipFill rotWithShape="0">
                  <a:blip r:embed="rId11"/>
                  <a:stretch>
                    <a:fillRect/>
                  </a:stretch>
                </a:blipFill>
              </p:spPr>
              <p:txBody>
                <a:bodyPr/>
                <a:lstStyle/>
                <a:p>
                  <a:r>
                    <a:rPr lang="en-US">
                      <a:noFill/>
                    </a:rPr>
                    <a:t> </a:t>
                  </a:r>
                </a:p>
              </p:txBody>
            </p:sp>
          </mc:Fallback>
        </mc:AlternateContent>
      </p:grpSp>
      <p:cxnSp>
        <p:nvCxnSpPr>
          <p:cNvPr id="135" name="Straight Arrow Connector 134"/>
          <p:cNvCxnSpPr/>
          <p:nvPr/>
        </p:nvCxnSpPr>
        <p:spPr bwMode="auto">
          <a:xfrm flipV="1">
            <a:off x="4272502" y="4337009"/>
            <a:ext cx="1215965" cy="181100"/>
          </a:xfrm>
          <a:prstGeom prst="straightConnector1">
            <a:avLst/>
          </a:prstGeom>
          <a:solidFill>
            <a:schemeClr val="accent1"/>
          </a:solidFill>
          <a:ln w="127000" cap="flat" cmpd="sng" algn="ctr">
            <a:solidFill>
              <a:schemeClr val="bg1">
                <a:lumMod val="40000"/>
                <a:lumOff val="60000"/>
              </a:schemeClr>
            </a:solidFill>
            <a:prstDash val="solid"/>
            <a:round/>
            <a:headEnd type="none" w="med" len="med"/>
            <a:tailEnd type="triangle"/>
          </a:ln>
          <a:effectLst/>
        </p:spPr>
      </p:cxnSp>
      <p:sp>
        <p:nvSpPr>
          <p:cNvPr id="65" name="Title 4"/>
          <p:cNvSpPr>
            <a:spLocks noGrp="1"/>
          </p:cNvSpPr>
          <p:nvPr>
            <p:ph type="title"/>
          </p:nvPr>
        </p:nvSpPr>
        <p:spPr>
          <a:xfrm>
            <a:off x="609603" y="193776"/>
            <a:ext cx="11180234" cy="492108"/>
          </a:xfrm>
        </p:spPr>
        <p:txBody>
          <a:bodyPr>
            <a:normAutofit fontScale="90000"/>
          </a:bodyPr>
          <a:lstStyle/>
          <a:p>
            <a:pPr algn="ctr"/>
            <a:r>
              <a:rPr lang="en-US" dirty="0" smtClean="0"/>
              <a:t>Learning</a:t>
            </a:r>
            <a:endParaRPr lang="en-US" dirty="0"/>
          </a:p>
        </p:txBody>
      </p:sp>
    </p:spTree>
    <p:extLst>
      <p:ext uri="{BB962C8B-B14F-4D97-AF65-F5344CB8AC3E}">
        <p14:creationId xmlns:p14="http://schemas.microsoft.com/office/powerpoint/2010/main" val="98118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nodeType="withEffect">
                                  <p:stCondLst>
                                    <p:cond delay="0"/>
                                  </p:stCondLst>
                                  <p:childTnLst>
                                    <p:set>
                                      <p:cBhvr>
                                        <p:cTn id="34" dur="1" fill="hold">
                                          <p:stCondLst>
                                            <p:cond delay="0"/>
                                          </p:stCondLst>
                                        </p:cTn>
                                        <p:tgtEl>
                                          <p:spTgt spid="135"/>
                                        </p:tgtEl>
                                        <p:attrNameLst>
                                          <p:attrName>style.visibility</p:attrName>
                                        </p:attrNameLst>
                                      </p:cBhvr>
                                      <p:to>
                                        <p:strVal val="visible"/>
                                      </p:to>
                                    </p:set>
                                    <p:animEffect transition="in" filter="fade">
                                      <p:cBhvr>
                                        <p:cTn id="35" dur="500"/>
                                        <p:tgtEl>
                                          <p:spTgt spid="135"/>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par>
                          <p:cTn id="40" fill="hold">
                            <p:stCondLst>
                              <p:cond delay="1000"/>
                            </p:stCondLst>
                            <p:childTnLst>
                              <p:par>
                                <p:cTn id="41" presetID="22" presetClass="entr" presetSubtype="4" fill="hold" nodeType="afterEffect">
                                  <p:stCondLst>
                                    <p:cond delay="0"/>
                                  </p:stCondLst>
                                  <p:childTnLst>
                                    <p:set>
                                      <p:cBhvr>
                                        <p:cTn id="42" dur="1" fill="hold">
                                          <p:stCondLst>
                                            <p:cond delay="0"/>
                                          </p:stCondLst>
                                        </p:cTn>
                                        <p:tgtEl>
                                          <p:spTgt spid="114"/>
                                        </p:tgtEl>
                                        <p:attrNameLst>
                                          <p:attrName>style.visibility</p:attrName>
                                        </p:attrNameLst>
                                      </p:cBhvr>
                                      <p:to>
                                        <p:strVal val="visible"/>
                                      </p:to>
                                    </p:set>
                                    <p:animEffect transition="in" filter="wipe(down)">
                                      <p:cBhvr>
                                        <p:cTn id="43" dur="500"/>
                                        <p:tgtEl>
                                          <p:spTgt spid="114"/>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par>
                          <p:cTn id="48" fill="hold">
                            <p:stCondLst>
                              <p:cond delay="2000"/>
                            </p:stCondLst>
                            <p:childTnLst>
                              <p:par>
                                <p:cTn id="49" presetID="22" presetClass="entr" presetSubtype="4" fill="hold" nodeType="afterEffect">
                                  <p:stCondLst>
                                    <p:cond delay="0"/>
                                  </p:stCondLst>
                                  <p:childTnLst>
                                    <p:set>
                                      <p:cBhvr>
                                        <p:cTn id="50" dur="1" fill="hold">
                                          <p:stCondLst>
                                            <p:cond delay="0"/>
                                          </p:stCondLst>
                                        </p:cTn>
                                        <p:tgtEl>
                                          <p:spTgt spid="132"/>
                                        </p:tgtEl>
                                        <p:attrNameLst>
                                          <p:attrName>style.visibility</p:attrName>
                                        </p:attrNameLst>
                                      </p:cBhvr>
                                      <p:to>
                                        <p:strVal val="visible"/>
                                      </p:to>
                                    </p:set>
                                    <p:animEffect transition="in" filter="wipe(down)">
                                      <p:cBhvr>
                                        <p:cTn id="51" dur="500"/>
                                        <p:tgtEl>
                                          <p:spTgt spid="132"/>
                                        </p:tgtEl>
                                      </p:cBhvr>
                                    </p:animEffect>
                                  </p:childTnLst>
                                </p:cTn>
                              </p:par>
                            </p:childTnLst>
                          </p:cTn>
                        </p:par>
                        <p:par>
                          <p:cTn id="52" fill="hold">
                            <p:stCondLst>
                              <p:cond delay="2500"/>
                            </p:stCondLst>
                            <p:childTnLst>
                              <p:par>
                                <p:cTn id="53" presetID="10" presetClass="entr" presetSubtype="0" fill="hold" grpId="0" nodeType="after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fade">
                                      <p:cBhvr>
                                        <p:cTn id="55"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19"/>
          <p:cNvSpPr>
            <a:spLocks noGrp="1"/>
          </p:cNvSpPr>
          <p:nvPr>
            <p:ph type="sldNum" sz="quarter" idx="2"/>
          </p:nvPr>
        </p:nvSpPr>
        <p:spPr>
          <a:xfrm>
            <a:off x="11550134" y="6513421"/>
            <a:ext cx="235468" cy="265448"/>
          </a:xfrm>
        </p:spPr>
        <p:txBody>
          <a:bodyPr/>
          <a:lstStyle/>
          <a:p>
            <a:fld id="{86CB4B4D-7CA3-9044-876B-883B54F8677D}" type="slidenum">
              <a:rPr lang="en-US" smtClean="0"/>
              <a:t>6</a:t>
            </a:fld>
            <a:endParaRPr lang="en-US"/>
          </a:p>
        </p:txBody>
      </p:sp>
      <p:grpSp>
        <p:nvGrpSpPr>
          <p:cNvPr id="65" name="Group 64"/>
          <p:cNvGrpSpPr/>
          <p:nvPr/>
        </p:nvGrpSpPr>
        <p:grpSpPr>
          <a:xfrm>
            <a:off x="5684913" y="4033850"/>
            <a:ext cx="1347114" cy="541259"/>
            <a:chOff x="5917725" y="5737058"/>
            <a:chExt cx="1915954" cy="769814"/>
          </a:xfrm>
        </p:grpSpPr>
        <p:sp>
          <p:nvSpPr>
            <p:cNvPr id="68" name="Oval 67"/>
            <p:cNvSpPr/>
            <p:nvPr/>
          </p:nvSpPr>
          <p:spPr>
            <a:xfrm>
              <a:off x="5917725" y="5740490"/>
              <a:ext cx="766382" cy="766382"/>
            </a:xfrm>
            <a:prstGeom prst="ellipse">
              <a:avLst/>
            </a:prstGeom>
            <a:solidFill>
              <a:srgbClr val="D32527"/>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latin typeface="+mj-lt"/>
                </a:rPr>
                <a:t>torso</a:t>
              </a:r>
            </a:p>
          </p:txBody>
        </p:sp>
        <p:sp>
          <p:nvSpPr>
            <p:cNvPr id="70" name="Rectangle 69"/>
            <p:cNvSpPr/>
            <p:nvPr/>
          </p:nvSpPr>
          <p:spPr>
            <a:xfrm>
              <a:off x="7067297" y="5737058"/>
              <a:ext cx="766382" cy="766382"/>
            </a:xfrm>
            <a:prstGeom prst="rect">
              <a:avLst/>
            </a:prstGeom>
            <a:solidFill>
              <a:srgbClr val="ED665D"/>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r>
                <a:rPr lang="en-US" sz="984" dirty="0"/>
                <a:t>backrest</a:t>
              </a:r>
            </a:p>
          </p:txBody>
        </p:sp>
        <p:cxnSp>
          <p:nvCxnSpPr>
            <p:cNvPr id="73" name="Straight Connector 72"/>
            <p:cNvCxnSpPr>
              <a:stCxn id="68" idx="6"/>
              <a:endCxn id="70" idx="1"/>
            </p:cNvCxnSpPr>
            <p:nvPr/>
          </p:nvCxnSpPr>
          <p:spPr>
            <a:xfrm flipV="1">
              <a:off x="6684106" y="6120249"/>
              <a:ext cx="383191" cy="3431"/>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grpSp>
      <p:cxnSp>
        <p:nvCxnSpPr>
          <p:cNvPr id="33" name="Straight Arrow Connector 74"/>
          <p:cNvCxnSpPr/>
          <p:nvPr/>
        </p:nvCxnSpPr>
        <p:spPr bwMode="auto">
          <a:xfrm rot="10800000" flipV="1">
            <a:off x="6762604" y="1582280"/>
            <a:ext cx="1276884" cy="2451571"/>
          </a:xfrm>
          <a:prstGeom prst="bentConnector2">
            <a:avLst/>
          </a:prstGeom>
          <a:solidFill>
            <a:schemeClr val="accent1"/>
          </a:solidFill>
          <a:ln w="38100" cap="flat" cmpd="sng" algn="ctr">
            <a:solidFill>
              <a:schemeClr val="bg1">
                <a:lumMod val="40000"/>
                <a:lumOff val="60000"/>
              </a:schemeClr>
            </a:solidFill>
            <a:prstDash val="solid"/>
            <a:round/>
            <a:headEnd type="none" w="med" len="med"/>
            <a:tailEnd type="triangle"/>
          </a:ln>
          <a:effectLst/>
        </p:spPr>
      </p:cxnSp>
      <p:cxnSp>
        <p:nvCxnSpPr>
          <p:cNvPr id="34" name="Straight Arrow Connector 75"/>
          <p:cNvCxnSpPr/>
          <p:nvPr/>
        </p:nvCxnSpPr>
        <p:spPr bwMode="auto">
          <a:xfrm rot="10800000">
            <a:off x="6358469" y="4304480"/>
            <a:ext cx="1678273" cy="536145"/>
          </a:xfrm>
          <a:prstGeom prst="bentConnector3">
            <a:avLst>
              <a:gd name="adj1" fmla="val 100095"/>
            </a:avLst>
          </a:prstGeom>
          <a:solidFill>
            <a:schemeClr val="accent1"/>
          </a:solidFill>
          <a:ln w="38100" cap="flat" cmpd="sng" algn="ctr">
            <a:solidFill>
              <a:schemeClr val="bg1">
                <a:lumMod val="40000"/>
                <a:lumOff val="60000"/>
              </a:schemeClr>
            </a:solidFill>
            <a:prstDash val="solid"/>
            <a:round/>
            <a:headEnd type="none" w="med" len="med"/>
            <a:tailEnd type="triangle"/>
          </a:ln>
          <a:effectLst/>
        </p:spPr>
      </p:cxnSp>
      <p:cxnSp>
        <p:nvCxnSpPr>
          <p:cNvPr id="35" name="Straight Arrow Connector 34"/>
          <p:cNvCxnSpPr/>
          <p:nvPr/>
        </p:nvCxnSpPr>
        <p:spPr bwMode="auto">
          <a:xfrm flipV="1">
            <a:off x="4272502" y="4337009"/>
            <a:ext cx="1215965" cy="181100"/>
          </a:xfrm>
          <a:prstGeom prst="straightConnector1">
            <a:avLst/>
          </a:prstGeom>
          <a:solidFill>
            <a:schemeClr val="accent1"/>
          </a:solidFill>
          <a:ln w="127000" cap="flat" cmpd="sng" algn="ctr">
            <a:solidFill>
              <a:schemeClr val="bg1">
                <a:lumMod val="40000"/>
                <a:lumOff val="60000"/>
              </a:schemeClr>
            </a:solidFill>
            <a:prstDash val="solid"/>
            <a:round/>
            <a:headEnd type="none" w="med" len="med"/>
            <a:tailEnd type="triangle"/>
          </a:ln>
          <a:effectLst/>
        </p:spPr>
      </p:cxnSp>
      <p:grpSp>
        <p:nvGrpSpPr>
          <p:cNvPr id="2" name="Group 1"/>
          <p:cNvGrpSpPr/>
          <p:nvPr/>
        </p:nvGrpSpPr>
        <p:grpSpPr>
          <a:xfrm>
            <a:off x="8039489" y="776419"/>
            <a:ext cx="2193941" cy="1572995"/>
            <a:chOff x="9266556" y="1104126"/>
            <a:chExt cx="3120367" cy="2237216"/>
          </a:xfrm>
        </p:grpSpPr>
        <mc:AlternateContent xmlns:mc="http://schemas.openxmlformats.org/markup-compatibility/2006" xmlns:a14="http://schemas.microsoft.com/office/drawing/2010/main">
          <mc:Choice Requires="a14">
            <p:sp>
              <p:nvSpPr>
                <p:cNvPr id="11" name="TextBox 10"/>
                <p:cNvSpPr txBox="1"/>
                <p:nvPr/>
              </p:nvSpPr>
              <p:spPr>
                <a:xfrm>
                  <a:off x="9266556" y="1104126"/>
                  <a:ext cx="3120367" cy="2237216"/>
                </a:xfrm>
                <a:prstGeom prst="rect">
                  <a:avLst/>
                </a:prstGeom>
                <a:noFill/>
              </p:spPr>
              <p:txBody>
                <a:bodyPr wrap="square" lIns="0" tIns="0" rIns="0" bIns="0" rtlCol="0">
                  <a:spAutoFit/>
                </a:bodyPr>
                <a:lstStyle/>
                <a:p>
                  <a:pPr algn="ctr" defTabSz="914353" fontAlgn="base">
                    <a:spcBef>
                      <a:spcPct val="0"/>
                    </a:spcBef>
                    <a:spcAft>
                      <a:spcPct val="0"/>
                    </a:spcAft>
                  </a:pPr>
                  <a:r>
                    <a:rPr lang="en-US" dirty="0" smtClean="0">
                      <a:solidFill>
                        <a:schemeClr val="tx1"/>
                      </a:solidFill>
                      <a:latin typeface="Neutra Text" pitchFamily="50" charset="0"/>
                      <a:ea typeface="ＭＳ Ｐゴシック" pitchFamily="-65" charset="-128"/>
                    </a:rPr>
                    <a:t>Segment</a:t>
                  </a:r>
                  <a:endParaRPr lang="en-US" dirty="0">
                    <a:solidFill>
                      <a:schemeClr val="tx1"/>
                    </a:solidFill>
                    <a:latin typeface="Neutra Text" pitchFamily="50" charset="0"/>
                    <a:ea typeface="ＭＳ Ｐゴシック" pitchFamily="-65" charset="-128"/>
                  </a:endParaRPr>
                </a:p>
                <a:p>
                  <a:pPr defTabSz="914353" fontAlgn="base">
                    <a:spcBef>
                      <a:spcPct val="0"/>
                    </a:spcBef>
                    <a:spcAft>
                      <a:spcPct val="0"/>
                    </a:spcAft>
                  </a:pPr>
                  <a14:m>
                    <m:oMathPara xmlns:m="http://schemas.openxmlformats.org/officeDocument/2006/math">
                      <m:oMathParaPr>
                        <m:jc m:val="centerGroup"/>
                      </m:oMathParaPr>
                      <m:oMath xmlns:m="http://schemas.openxmlformats.org/officeDocument/2006/math">
                        <m:d>
                          <m:dPr>
                            <m:begChr m:val="["/>
                            <m:endChr m:val="]"/>
                            <m:ctrlPr>
                              <a:rPr lang="en-US" i="1">
                                <a:solidFill>
                                  <a:schemeClr val="tx1"/>
                                </a:solidFill>
                                <a:latin typeface="Cambria Math" charset="0"/>
                              </a:rPr>
                            </m:ctrlPr>
                          </m:dPr>
                          <m:e>
                            <m:eqArr>
                              <m:eqArrPr>
                                <m:ctrlPr>
                                  <a:rPr lang="en-US" i="1">
                                    <a:solidFill>
                                      <a:schemeClr val="tx1"/>
                                    </a:solidFill>
                                    <a:latin typeface="Cambria Math" charset="0"/>
                                  </a:rPr>
                                </m:ctrlPr>
                              </m:eqArrPr>
                              <m:e>
                                <m:eqArr>
                                  <m:eqArrPr>
                                    <m:ctrlPr>
                                      <a:rPr lang="en-US" i="1">
                                        <a:solidFill>
                                          <a:schemeClr val="tx1"/>
                                        </a:solidFill>
                                        <a:latin typeface="Cambria Math" charset="0"/>
                                      </a:rPr>
                                    </m:ctrlPr>
                                  </m:eqArrPr>
                                  <m:e>
                                    <m:m>
                                      <m:mPr>
                                        <m:mcs>
                                          <m:mc>
                                            <m:mcPr>
                                              <m:count m:val="1"/>
                                              <m:mcJc m:val="center"/>
                                            </m:mcPr>
                                          </m:mc>
                                        </m:mcs>
                                        <m:ctrlPr>
                                          <a:rPr lang="en-US" i="1">
                                            <a:solidFill>
                                              <a:schemeClr val="tx1"/>
                                            </a:solidFill>
                                            <a:latin typeface="Cambria Math" charset="0"/>
                                          </a:rPr>
                                        </m:ctrlPr>
                                      </m:mP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p</m:t>
                                              </m:r>
                                            </m:e>
                                            <m:sub>
                                              <m:r>
                                                <a:rPr lang="en-US" i="1">
                                                  <a:solidFill>
                                                    <a:schemeClr val="tx1"/>
                                                  </a:solidFill>
                                                  <a:latin typeface="Cambria Math" panose="02040503050406030204" pitchFamily="18" charset="0"/>
                                                </a:rPr>
                                                <m:t>𝒛</m:t>
                                              </m:r>
                                            </m:sub>
                                          </m:sSub>
                                        </m:e>
                                      </m:m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h</m:t>
                                              </m:r>
                                            </m:e>
                                            <m:sub>
                                              <m:r>
                                                <a:rPr lang="en-US" i="1">
                                                  <a:solidFill>
                                                    <a:schemeClr val="tx1"/>
                                                  </a:solidFill>
                                                  <a:latin typeface="Cambria Math" panose="02040503050406030204" pitchFamily="18" charset="0"/>
                                                </a:rPr>
                                                <m:t>𝒛</m:t>
                                              </m:r>
                                            </m:sub>
                                          </m:sSub>
                                        </m:e>
                                      </m:m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d</m:t>
                                              </m:r>
                                            </m:e>
                                            <m:sub>
                                              <m:r>
                                                <a:rPr lang="en-US" i="1">
                                                  <a:solidFill>
                                                    <a:schemeClr val="tx1"/>
                                                  </a:solidFill>
                                                  <a:latin typeface="Cambria Math" panose="02040503050406030204" pitchFamily="18" charset="0"/>
                                                </a:rPr>
                                                <m:t>𝒙𝒚</m:t>
                                              </m:r>
                                            </m:sub>
                                          </m:sSub>
                                        </m:e>
                                      </m:mr>
                                    </m:m>
                                  </m:e>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a</m:t>
                                        </m:r>
                                      </m:e>
                                      <m:sub>
                                        <m:r>
                                          <a:rPr lang="en-US" i="1">
                                            <a:solidFill>
                                              <a:schemeClr val="tx1"/>
                                            </a:solidFill>
                                            <a:latin typeface="Cambria Math" panose="02040503050406030204" pitchFamily="18" charset="0"/>
                                          </a:rPr>
                                          <m:t>𝒙𝒚</m:t>
                                        </m:r>
                                      </m:sub>
                                    </m:sSub>
                                  </m:e>
                                </m:eqArr>
                              </m:e>
                              <m:e>
                                <m:sSub>
                                  <m:sSubPr>
                                    <m:ctrlPr>
                                      <a:rPr lang="en-US" i="1">
                                        <a:solidFill>
                                          <a:schemeClr val="tx1"/>
                                        </a:solidFill>
                                        <a:latin typeface="Cambria Math" charset="0"/>
                                        <a:ea typeface="Cambria Math" panose="02040503050406030204" pitchFamily="18" charset="0"/>
                                      </a:rPr>
                                    </m:ctrlPr>
                                  </m:sSubPr>
                                  <m:e>
                                    <m:r>
                                      <m:rPr>
                                        <m:nor/>
                                      </m:rPr>
                                      <a:rPr lang="en-US">
                                        <a:solidFill>
                                          <a:schemeClr val="tx1"/>
                                        </a:solidFill>
                                        <a:latin typeface="Cambria Math" panose="02040503050406030204" pitchFamily="18" charset="0"/>
                                        <a:ea typeface="ＭＳ Ｐゴシック" pitchFamily="-65" charset="-128"/>
                                      </a:rPr>
                                      <m:t>n</m:t>
                                    </m:r>
                                  </m:e>
                                  <m:sub>
                                    <m:r>
                                      <a:rPr lang="en-US" i="1">
                                        <a:solidFill>
                                          <a:schemeClr val="tx1"/>
                                        </a:solidFill>
                                        <a:latin typeface="Cambria Math" panose="02040503050406030204" pitchFamily="18" charset="0"/>
                                        <a:ea typeface="Cambria Math" panose="02040503050406030204" pitchFamily="18" charset="0"/>
                                      </a:rPr>
                                      <m:t>𝒛</m:t>
                                    </m:r>
                                  </m:sub>
                                </m:sSub>
                              </m:e>
                            </m:eqArr>
                          </m:e>
                        </m:d>
                        <m:r>
                          <a:rPr lang="en-US" i="1">
                            <a:solidFill>
                              <a:schemeClr val="tx1"/>
                            </a:solidFill>
                            <a:latin typeface="Cambria Math" panose="02040503050406030204" pitchFamily="18" charset="0"/>
                          </a:rPr>
                          <m:t>=</m:t>
                        </m:r>
                        <m:d>
                          <m:dPr>
                            <m:begChr m:val="["/>
                            <m:endChr m:val="]"/>
                            <m:ctrlPr>
                              <a:rPr lang="en-US" i="1">
                                <a:solidFill>
                                  <a:schemeClr val="tx1"/>
                                </a:solidFill>
                                <a:latin typeface="Cambria Math" charset="0"/>
                              </a:rPr>
                            </m:ctrlPr>
                          </m:dPr>
                          <m:e>
                            <m:eqArr>
                              <m:eqArrPr>
                                <m:ctrlPr>
                                  <a:rPr lang="en-US" i="1">
                                    <a:solidFill>
                                      <a:schemeClr val="tx1"/>
                                    </a:solidFill>
                                    <a:latin typeface="Cambria Math" charset="0"/>
                                    <a:ea typeface="Cambria Math" panose="02040503050406030204" pitchFamily="18" charset="0"/>
                                  </a:rPr>
                                </m:ctrlPr>
                              </m:eqArrPr>
                              <m:e/>
                              <m:e/>
                              <m:e/>
                              <m:e/>
                              <m:e/>
                            </m:eqArr>
                            <m:r>
                              <a:rPr lang="en-US" sz="1266" i="1">
                                <a:solidFill>
                                  <a:schemeClr val="tx1"/>
                                </a:solidFill>
                                <a:latin typeface="Cambria Math" panose="02040503050406030204" pitchFamily="18" charset="0"/>
                              </a:rPr>
                              <m:t>               </m:t>
                            </m:r>
                          </m:e>
                        </m:d>
                      </m:oMath>
                    </m:oMathPara>
                  </a14:m>
                  <a:r>
                    <a:rPr lang="en-US" dirty="0">
                      <a:solidFill>
                        <a:schemeClr val="tx1"/>
                      </a:solidFill>
                      <a:latin typeface="Neutra Text" pitchFamily="50" charset="0"/>
                      <a:ea typeface="ＭＳ Ｐゴシック" pitchFamily="-65" charset="-128"/>
                    </a:rPr>
                    <a:t/>
                  </a:r>
                  <a:br>
                    <a:rPr lang="en-US" dirty="0">
                      <a:solidFill>
                        <a:schemeClr val="tx1"/>
                      </a:solidFill>
                      <a:latin typeface="Neutra Text" pitchFamily="50" charset="0"/>
                      <a:ea typeface="ＭＳ Ｐゴシック" pitchFamily="-65" charset="-128"/>
                    </a:rPr>
                  </a:br>
                  <a:endParaRPr lang="en-US" dirty="0">
                    <a:solidFill>
                      <a:schemeClr val="tx1"/>
                    </a:solidFill>
                    <a:latin typeface="Neutra Text" pitchFamily="50" charset="0"/>
                    <a:ea typeface="ＭＳ Ｐゴシック" pitchFamily="-65" charset="-128"/>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9266556" y="1104126"/>
                  <a:ext cx="3120367" cy="2292294"/>
                </a:xfrm>
                <a:prstGeom prst="rect">
                  <a:avLst/>
                </a:prstGeom>
                <a:blipFill>
                  <a:blip r:embed="rId3"/>
                  <a:stretch>
                    <a:fillRect t="-4255"/>
                  </a:stretch>
                </a:blipFill>
              </p:spPr>
              <p:txBody>
                <a:bodyPr/>
                <a:lstStyle/>
                <a:p>
                  <a:r>
                    <a:rPr lang="en-US">
                      <a:noFill/>
                    </a:rPr>
                    <a:t> </a:t>
                  </a:r>
                </a:p>
              </p:txBody>
            </p:sp>
          </mc:Fallback>
        </mc:AlternateContent>
        <p:sp>
          <p:nvSpPr>
            <p:cNvPr id="37" name="Freeform 36"/>
            <p:cNvSpPr/>
            <p:nvPr/>
          </p:nvSpPr>
          <p:spPr bwMode="auto">
            <a:xfrm>
              <a:off x="10867500" y="1556000"/>
              <a:ext cx="987218" cy="183203"/>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860 h 772137"/>
                <a:gd name="connsiteX1" fmla="*/ 357163 w 1849411"/>
                <a:gd name="connsiteY1" fmla="*/ 397807 h 772137"/>
                <a:gd name="connsiteX2" fmla="*/ 761291 w 1849411"/>
                <a:gd name="connsiteY2" fmla="*/ 75 h 772137"/>
                <a:gd name="connsiteX3" fmla="*/ 905894 w 1849411"/>
                <a:gd name="connsiteY3" fmla="*/ 365835 h 772137"/>
                <a:gd name="connsiteX4" fmla="*/ 1182340 w 1849411"/>
                <a:gd name="connsiteY4" fmla="*/ 552968 h 772137"/>
                <a:gd name="connsiteX5" fmla="*/ 1382232 w 1849411"/>
                <a:gd name="connsiteY5" fmla="*/ 552968 h 772137"/>
                <a:gd name="connsiteX6" fmla="*/ 1794776 w 1849411"/>
                <a:gd name="connsiteY6" fmla="*/ 748607 h 772137"/>
                <a:gd name="connsiteX7" fmla="*/ 1833053 w 1849411"/>
                <a:gd name="connsiteY7" fmla="*/ 761366 h 772137"/>
                <a:gd name="connsiteX0" fmla="*/ 0 w 1849411"/>
                <a:gd name="connsiteY0" fmla="*/ 752916 h 772193"/>
                <a:gd name="connsiteX1" fmla="*/ 357163 w 1849411"/>
                <a:gd name="connsiteY1" fmla="*/ 397863 h 772193"/>
                <a:gd name="connsiteX2" fmla="*/ 761291 w 1849411"/>
                <a:gd name="connsiteY2" fmla="*/ 131 h 772193"/>
                <a:gd name="connsiteX3" fmla="*/ 1038858 w 1849411"/>
                <a:gd name="connsiteY3" fmla="*/ 356285 h 772193"/>
                <a:gd name="connsiteX4" fmla="*/ 1182340 w 1849411"/>
                <a:gd name="connsiteY4" fmla="*/ 553024 h 772193"/>
                <a:gd name="connsiteX5" fmla="*/ 1382232 w 1849411"/>
                <a:gd name="connsiteY5" fmla="*/ 553024 h 772193"/>
                <a:gd name="connsiteX6" fmla="*/ 1794776 w 1849411"/>
                <a:gd name="connsiteY6" fmla="*/ 748663 h 772193"/>
                <a:gd name="connsiteX7" fmla="*/ 1833053 w 1849411"/>
                <a:gd name="connsiteY7" fmla="*/ 761422 h 772193"/>
                <a:gd name="connsiteX0" fmla="*/ 0 w 1849411"/>
                <a:gd name="connsiteY0" fmla="*/ 752897 h 772174"/>
                <a:gd name="connsiteX1" fmla="*/ 357163 w 1849411"/>
                <a:gd name="connsiteY1" fmla="*/ 397844 h 772174"/>
                <a:gd name="connsiteX2" fmla="*/ 761291 w 1849411"/>
                <a:gd name="connsiteY2" fmla="*/ 112 h 772174"/>
                <a:gd name="connsiteX3" fmla="*/ 1038858 w 1849411"/>
                <a:gd name="connsiteY3" fmla="*/ 356266 h 772174"/>
                <a:gd name="connsiteX4" fmla="*/ 1288712 w 1849411"/>
                <a:gd name="connsiteY4" fmla="*/ 284023 h 772174"/>
                <a:gd name="connsiteX5" fmla="*/ 1382232 w 1849411"/>
                <a:gd name="connsiteY5" fmla="*/ 553005 h 772174"/>
                <a:gd name="connsiteX6" fmla="*/ 1794776 w 1849411"/>
                <a:gd name="connsiteY6" fmla="*/ 748644 h 772174"/>
                <a:gd name="connsiteX7" fmla="*/ 1833053 w 1849411"/>
                <a:gd name="connsiteY7" fmla="*/ 761403 h 772174"/>
                <a:gd name="connsiteX0" fmla="*/ 0 w 1849411"/>
                <a:gd name="connsiteY0" fmla="*/ 772360 h 791637"/>
                <a:gd name="connsiteX1" fmla="*/ 357163 w 1849411"/>
                <a:gd name="connsiteY1" fmla="*/ 417307 h 791637"/>
                <a:gd name="connsiteX2" fmla="*/ 761291 w 1849411"/>
                <a:gd name="connsiteY2" fmla="*/ 19575 h 791637"/>
                <a:gd name="connsiteX3" fmla="*/ 1122407 w 1849411"/>
                <a:gd name="connsiteY3" fmla="*/ 85981 h 791637"/>
                <a:gd name="connsiteX4" fmla="*/ 1288712 w 1849411"/>
                <a:gd name="connsiteY4" fmla="*/ 303486 h 791637"/>
                <a:gd name="connsiteX5" fmla="*/ 1382232 w 1849411"/>
                <a:gd name="connsiteY5" fmla="*/ 572468 h 791637"/>
                <a:gd name="connsiteX6" fmla="*/ 1794776 w 1849411"/>
                <a:gd name="connsiteY6" fmla="*/ 768107 h 791637"/>
                <a:gd name="connsiteX7" fmla="*/ 1833053 w 1849411"/>
                <a:gd name="connsiteY7" fmla="*/ 780866 h 791637"/>
                <a:gd name="connsiteX0" fmla="*/ 0 w 1849411"/>
                <a:gd name="connsiteY0" fmla="*/ 772360 h 791637"/>
                <a:gd name="connsiteX1" fmla="*/ 357163 w 1849411"/>
                <a:gd name="connsiteY1" fmla="*/ 417307 h 791637"/>
                <a:gd name="connsiteX2" fmla="*/ 761291 w 1849411"/>
                <a:gd name="connsiteY2" fmla="*/ 19575 h 791637"/>
                <a:gd name="connsiteX3" fmla="*/ 1122407 w 1849411"/>
                <a:gd name="connsiteY3" fmla="*/ 85981 h 791637"/>
                <a:gd name="connsiteX4" fmla="*/ 1288712 w 1849411"/>
                <a:gd name="connsiteY4" fmla="*/ 303486 h 791637"/>
                <a:gd name="connsiteX5" fmla="*/ 1616170 w 1849411"/>
                <a:gd name="connsiteY5" fmla="*/ 572467 h 791637"/>
                <a:gd name="connsiteX6" fmla="*/ 1794776 w 1849411"/>
                <a:gd name="connsiteY6" fmla="*/ 768107 h 791637"/>
                <a:gd name="connsiteX7" fmla="*/ 1833053 w 1849411"/>
                <a:gd name="connsiteY7" fmla="*/ 780866 h 791637"/>
                <a:gd name="connsiteX0" fmla="*/ 0 w 1849411"/>
                <a:gd name="connsiteY0" fmla="*/ 771014 h 790291"/>
                <a:gd name="connsiteX1" fmla="*/ 357163 w 1849411"/>
                <a:gd name="connsiteY1" fmla="*/ 415961 h 790291"/>
                <a:gd name="connsiteX2" fmla="*/ 761291 w 1849411"/>
                <a:gd name="connsiteY2" fmla="*/ 18229 h 790291"/>
                <a:gd name="connsiteX3" fmla="*/ 1122407 w 1849411"/>
                <a:gd name="connsiteY3" fmla="*/ 84635 h 790291"/>
                <a:gd name="connsiteX4" fmla="*/ 1355551 w 1849411"/>
                <a:gd name="connsiteY4" fmla="*/ 241775 h 790291"/>
                <a:gd name="connsiteX5" fmla="*/ 1616170 w 1849411"/>
                <a:gd name="connsiteY5" fmla="*/ 571121 h 790291"/>
                <a:gd name="connsiteX6" fmla="*/ 1794776 w 1849411"/>
                <a:gd name="connsiteY6" fmla="*/ 766761 h 790291"/>
                <a:gd name="connsiteX7" fmla="*/ 1833053 w 1849411"/>
                <a:gd name="connsiteY7" fmla="*/ 779520 h 790291"/>
                <a:gd name="connsiteX0" fmla="*/ 0 w 1849411"/>
                <a:gd name="connsiteY0" fmla="*/ 787171 h 806448"/>
                <a:gd name="connsiteX1" fmla="*/ 574391 w 1849411"/>
                <a:gd name="connsiteY1" fmla="*/ 661500 h 806448"/>
                <a:gd name="connsiteX2" fmla="*/ 761291 w 1849411"/>
                <a:gd name="connsiteY2" fmla="*/ 34386 h 806448"/>
                <a:gd name="connsiteX3" fmla="*/ 1122407 w 1849411"/>
                <a:gd name="connsiteY3" fmla="*/ 100792 h 806448"/>
                <a:gd name="connsiteX4" fmla="*/ 1355551 w 1849411"/>
                <a:gd name="connsiteY4" fmla="*/ 257932 h 806448"/>
                <a:gd name="connsiteX5" fmla="*/ 1616170 w 1849411"/>
                <a:gd name="connsiteY5" fmla="*/ 587278 h 806448"/>
                <a:gd name="connsiteX6" fmla="*/ 1794776 w 1849411"/>
                <a:gd name="connsiteY6" fmla="*/ 782918 h 806448"/>
                <a:gd name="connsiteX7" fmla="*/ 1833053 w 1849411"/>
                <a:gd name="connsiteY7" fmla="*/ 795677 h 806448"/>
                <a:gd name="connsiteX0" fmla="*/ 0 w 1849411"/>
                <a:gd name="connsiteY0" fmla="*/ 690284 h 709561"/>
                <a:gd name="connsiteX1" fmla="*/ 574391 w 1849411"/>
                <a:gd name="connsiteY1" fmla="*/ 564613 h 709561"/>
                <a:gd name="connsiteX2" fmla="*/ 828132 w 1849411"/>
                <a:gd name="connsiteY2" fmla="*/ 311756 h 709561"/>
                <a:gd name="connsiteX3" fmla="*/ 1122407 w 1849411"/>
                <a:gd name="connsiteY3" fmla="*/ 3905 h 709561"/>
                <a:gd name="connsiteX4" fmla="*/ 1355551 w 1849411"/>
                <a:gd name="connsiteY4" fmla="*/ 161045 h 709561"/>
                <a:gd name="connsiteX5" fmla="*/ 1616170 w 1849411"/>
                <a:gd name="connsiteY5" fmla="*/ 490391 h 709561"/>
                <a:gd name="connsiteX6" fmla="*/ 1794776 w 1849411"/>
                <a:gd name="connsiteY6" fmla="*/ 686031 h 709561"/>
                <a:gd name="connsiteX7" fmla="*/ 1833053 w 1849411"/>
                <a:gd name="connsiteY7" fmla="*/ 698790 h 7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09561">
                  <a:moveTo>
                    <a:pt x="0" y="690284"/>
                  </a:moveTo>
                  <a:cubicBezTo>
                    <a:pt x="221511" y="565883"/>
                    <a:pt x="436369" y="627701"/>
                    <a:pt x="574391" y="564613"/>
                  </a:cubicBezTo>
                  <a:cubicBezTo>
                    <a:pt x="712413" y="501525"/>
                    <a:pt x="736796" y="405207"/>
                    <a:pt x="828132" y="311756"/>
                  </a:cubicBezTo>
                  <a:cubicBezTo>
                    <a:pt x="919468" y="218305"/>
                    <a:pt x="1034504" y="29024"/>
                    <a:pt x="1122407" y="3905"/>
                  </a:cubicBezTo>
                  <a:cubicBezTo>
                    <a:pt x="1210310" y="-21213"/>
                    <a:pt x="1273257" y="79964"/>
                    <a:pt x="1355551" y="161045"/>
                  </a:cubicBezTo>
                  <a:cubicBezTo>
                    <a:pt x="1437845" y="242126"/>
                    <a:pt x="1542966" y="402893"/>
                    <a:pt x="1616170" y="490391"/>
                  </a:cubicBezTo>
                  <a:cubicBezTo>
                    <a:pt x="1689374" y="577889"/>
                    <a:pt x="1719639" y="651298"/>
                    <a:pt x="1794776" y="686031"/>
                  </a:cubicBezTo>
                  <a:cubicBezTo>
                    <a:pt x="1869913" y="720764"/>
                    <a:pt x="1851483" y="709777"/>
                    <a:pt x="1833053" y="698790"/>
                  </a:cubicBezTo>
                </a:path>
              </a:pathLst>
            </a:custGeom>
            <a:noFill/>
            <a:ln w="38100" cap="flat" cmpd="sng" algn="ctr">
              <a:solidFill>
                <a:srgbClr val="ED665D"/>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eaLnBrk="0" hangingPunct="0"/>
              <a:endParaRPr lang="en-US" sz="1266"/>
            </a:p>
          </p:txBody>
        </p:sp>
        <p:sp>
          <p:nvSpPr>
            <p:cNvPr id="43" name="Freeform 42"/>
            <p:cNvSpPr/>
            <p:nvPr/>
          </p:nvSpPr>
          <p:spPr bwMode="auto">
            <a:xfrm>
              <a:off x="10860690" y="1821417"/>
              <a:ext cx="977890" cy="330379"/>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72074">
                  <a:moveTo>
                    <a:pt x="0" y="752797"/>
                  </a:moveTo>
                  <a:cubicBezTo>
                    <a:pt x="221511" y="628396"/>
                    <a:pt x="443023" y="503995"/>
                    <a:pt x="569905" y="378531"/>
                  </a:cubicBezTo>
                  <a:cubicBezTo>
                    <a:pt x="696787" y="253067"/>
                    <a:pt x="705293" y="2138"/>
                    <a:pt x="761291" y="12"/>
                  </a:cubicBezTo>
                  <a:cubicBezTo>
                    <a:pt x="817289" y="-2114"/>
                    <a:pt x="835719" y="273623"/>
                    <a:pt x="905894" y="365772"/>
                  </a:cubicBezTo>
                  <a:cubicBezTo>
                    <a:pt x="976069" y="457921"/>
                    <a:pt x="1102950" y="521716"/>
                    <a:pt x="1182340" y="552905"/>
                  </a:cubicBezTo>
                  <a:cubicBezTo>
                    <a:pt x="1261730" y="584094"/>
                    <a:pt x="1280159" y="520298"/>
                    <a:pt x="1382232" y="552905"/>
                  </a:cubicBezTo>
                  <a:cubicBezTo>
                    <a:pt x="1484305" y="585511"/>
                    <a:pt x="1719639" y="713811"/>
                    <a:pt x="1794776" y="748544"/>
                  </a:cubicBezTo>
                  <a:cubicBezTo>
                    <a:pt x="1869913" y="783277"/>
                    <a:pt x="1851483" y="772290"/>
                    <a:pt x="1833053" y="761303"/>
                  </a:cubicBezTo>
                </a:path>
              </a:pathLst>
            </a:custGeom>
            <a:noFill/>
            <a:ln w="38100" cap="flat" cmpd="sng" algn="ctr">
              <a:solidFill>
                <a:srgbClr val="ED665D"/>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defTabSz="642915" eaLnBrk="0" fontAlgn="base">
                <a:spcBef>
                  <a:spcPct val="0"/>
                </a:spcBef>
                <a:spcAft>
                  <a:spcPct val="0"/>
                </a:spcAft>
                <a:defRPr/>
              </a:pPr>
              <a:endParaRPr lang="en-US" sz="1266">
                <a:latin typeface="Neutra Text" pitchFamily="50" charset="0"/>
                <a:ea typeface="ＭＳ Ｐゴシック" pitchFamily="-65" charset="-128"/>
              </a:endParaRPr>
            </a:p>
          </p:txBody>
        </p:sp>
        <p:sp>
          <p:nvSpPr>
            <p:cNvPr id="45" name="Freeform 44"/>
            <p:cNvSpPr/>
            <p:nvPr/>
          </p:nvSpPr>
          <p:spPr bwMode="auto">
            <a:xfrm>
              <a:off x="10862760" y="2290282"/>
              <a:ext cx="977890" cy="247526"/>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43530 w 1849411"/>
                <a:gd name="connsiteY4" fmla="*/ 424727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4271 h 773548"/>
                <a:gd name="connsiteX1" fmla="*/ 569905 w 1849411"/>
                <a:gd name="connsiteY1" fmla="*/ 380005 h 773548"/>
                <a:gd name="connsiteX2" fmla="*/ 761291 w 1849411"/>
                <a:gd name="connsiteY2" fmla="*/ 1486 h 773548"/>
                <a:gd name="connsiteX3" fmla="*/ 983513 w 1849411"/>
                <a:gd name="connsiteY3" fmla="*/ 255089 h 773548"/>
                <a:gd name="connsiteX4" fmla="*/ 1143530 w 1849411"/>
                <a:gd name="connsiteY4" fmla="*/ 426201 h 773548"/>
                <a:gd name="connsiteX5" fmla="*/ 1382232 w 1849411"/>
                <a:gd name="connsiteY5" fmla="*/ 554379 h 773548"/>
                <a:gd name="connsiteX6" fmla="*/ 1794776 w 1849411"/>
                <a:gd name="connsiteY6" fmla="*/ 750018 h 773548"/>
                <a:gd name="connsiteX7" fmla="*/ 1833053 w 1849411"/>
                <a:gd name="connsiteY7" fmla="*/ 762777 h 773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73548">
                  <a:moveTo>
                    <a:pt x="0" y="754271"/>
                  </a:moveTo>
                  <a:cubicBezTo>
                    <a:pt x="221511" y="629870"/>
                    <a:pt x="443023" y="505469"/>
                    <a:pt x="569905" y="380005"/>
                  </a:cubicBezTo>
                  <a:cubicBezTo>
                    <a:pt x="696787" y="254541"/>
                    <a:pt x="692356" y="22305"/>
                    <a:pt x="761291" y="1486"/>
                  </a:cubicBezTo>
                  <a:cubicBezTo>
                    <a:pt x="830226" y="-19333"/>
                    <a:pt x="919807" y="184303"/>
                    <a:pt x="983513" y="255089"/>
                  </a:cubicBezTo>
                  <a:cubicBezTo>
                    <a:pt x="1047219" y="325875"/>
                    <a:pt x="1077077" y="376319"/>
                    <a:pt x="1143530" y="426201"/>
                  </a:cubicBezTo>
                  <a:cubicBezTo>
                    <a:pt x="1209983" y="476083"/>
                    <a:pt x="1273691" y="500410"/>
                    <a:pt x="1382232" y="554379"/>
                  </a:cubicBezTo>
                  <a:cubicBezTo>
                    <a:pt x="1490773" y="608348"/>
                    <a:pt x="1719639" y="715285"/>
                    <a:pt x="1794776" y="750018"/>
                  </a:cubicBezTo>
                  <a:cubicBezTo>
                    <a:pt x="1869913" y="784751"/>
                    <a:pt x="1851483" y="773764"/>
                    <a:pt x="1833053" y="762777"/>
                  </a:cubicBezTo>
                </a:path>
              </a:pathLst>
            </a:custGeom>
            <a:noFill/>
            <a:ln w="38100" cap="flat" cmpd="sng" algn="ctr">
              <a:solidFill>
                <a:srgbClr val="ED665D"/>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defTabSz="642915" eaLnBrk="0" fontAlgn="base">
                <a:spcBef>
                  <a:spcPct val="0"/>
                </a:spcBef>
                <a:spcAft>
                  <a:spcPct val="0"/>
                </a:spcAft>
                <a:defRPr/>
              </a:pPr>
              <a:endParaRPr lang="en-US" sz="1266" dirty="0">
                <a:latin typeface="Neutra Text" pitchFamily="50" charset="0"/>
                <a:ea typeface="ＭＳ Ｐゴシック" pitchFamily="-65" charset="-128"/>
              </a:endParaRPr>
            </a:p>
          </p:txBody>
        </p:sp>
        <p:sp>
          <p:nvSpPr>
            <p:cNvPr id="46" name="Freeform 45"/>
            <p:cNvSpPr/>
            <p:nvPr/>
          </p:nvSpPr>
          <p:spPr bwMode="auto">
            <a:xfrm>
              <a:off x="11152566" y="2652506"/>
              <a:ext cx="702152" cy="238694"/>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860 h 772137"/>
                <a:gd name="connsiteX1" fmla="*/ 357163 w 1849411"/>
                <a:gd name="connsiteY1" fmla="*/ 397807 h 772137"/>
                <a:gd name="connsiteX2" fmla="*/ 761291 w 1849411"/>
                <a:gd name="connsiteY2" fmla="*/ 75 h 772137"/>
                <a:gd name="connsiteX3" fmla="*/ 905894 w 1849411"/>
                <a:gd name="connsiteY3" fmla="*/ 365835 h 772137"/>
                <a:gd name="connsiteX4" fmla="*/ 1182340 w 1849411"/>
                <a:gd name="connsiteY4" fmla="*/ 552968 h 772137"/>
                <a:gd name="connsiteX5" fmla="*/ 1382232 w 1849411"/>
                <a:gd name="connsiteY5" fmla="*/ 552968 h 772137"/>
                <a:gd name="connsiteX6" fmla="*/ 1794776 w 1849411"/>
                <a:gd name="connsiteY6" fmla="*/ 748607 h 772137"/>
                <a:gd name="connsiteX7" fmla="*/ 1833053 w 1849411"/>
                <a:gd name="connsiteY7" fmla="*/ 761366 h 772137"/>
                <a:gd name="connsiteX0" fmla="*/ 0 w 1849411"/>
                <a:gd name="connsiteY0" fmla="*/ 752916 h 772193"/>
                <a:gd name="connsiteX1" fmla="*/ 357163 w 1849411"/>
                <a:gd name="connsiteY1" fmla="*/ 397863 h 772193"/>
                <a:gd name="connsiteX2" fmla="*/ 761291 w 1849411"/>
                <a:gd name="connsiteY2" fmla="*/ 131 h 772193"/>
                <a:gd name="connsiteX3" fmla="*/ 1038858 w 1849411"/>
                <a:gd name="connsiteY3" fmla="*/ 356285 h 772193"/>
                <a:gd name="connsiteX4" fmla="*/ 1182340 w 1849411"/>
                <a:gd name="connsiteY4" fmla="*/ 553024 h 772193"/>
                <a:gd name="connsiteX5" fmla="*/ 1382232 w 1849411"/>
                <a:gd name="connsiteY5" fmla="*/ 553024 h 772193"/>
                <a:gd name="connsiteX6" fmla="*/ 1794776 w 1849411"/>
                <a:gd name="connsiteY6" fmla="*/ 748663 h 772193"/>
                <a:gd name="connsiteX7" fmla="*/ 1833053 w 1849411"/>
                <a:gd name="connsiteY7" fmla="*/ 761422 h 772193"/>
                <a:gd name="connsiteX0" fmla="*/ 0 w 1849411"/>
                <a:gd name="connsiteY0" fmla="*/ 752897 h 772174"/>
                <a:gd name="connsiteX1" fmla="*/ 357163 w 1849411"/>
                <a:gd name="connsiteY1" fmla="*/ 397844 h 772174"/>
                <a:gd name="connsiteX2" fmla="*/ 761291 w 1849411"/>
                <a:gd name="connsiteY2" fmla="*/ 112 h 772174"/>
                <a:gd name="connsiteX3" fmla="*/ 1038858 w 1849411"/>
                <a:gd name="connsiteY3" fmla="*/ 356266 h 772174"/>
                <a:gd name="connsiteX4" fmla="*/ 1288712 w 1849411"/>
                <a:gd name="connsiteY4" fmla="*/ 284023 h 772174"/>
                <a:gd name="connsiteX5" fmla="*/ 1382232 w 1849411"/>
                <a:gd name="connsiteY5" fmla="*/ 553005 h 772174"/>
                <a:gd name="connsiteX6" fmla="*/ 1794776 w 1849411"/>
                <a:gd name="connsiteY6" fmla="*/ 748644 h 772174"/>
                <a:gd name="connsiteX7" fmla="*/ 1833053 w 1849411"/>
                <a:gd name="connsiteY7" fmla="*/ 761403 h 77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72174">
                  <a:moveTo>
                    <a:pt x="0" y="752897"/>
                  </a:moveTo>
                  <a:cubicBezTo>
                    <a:pt x="221511" y="628496"/>
                    <a:pt x="230281" y="523308"/>
                    <a:pt x="357163" y="397844"/>
                  </a:cubicBezTo>
                  <a:cubicBezTo>
                    <a:pt x="484045" y="272380"/>
                    <a:pt x="647675" y="7042"/>
                    <a:pt x="761291" y="112"/>
                  </a:cubicBezTo>
                  <a:cubicBezTo>
                    <a:pt x="874907" y="-6818"/>
                    <a:pt x="950955" y="308948"/>
                    <a:pt x="1038858" y="356266"/>
                  </a:cubicBezTo>
                  <a:cubicBezTo>
                    <a:pt x="1126762" y="403585"/>
                    <a:pt x="1231483" y="251233"/>
                    <a:pt x="1288712" y="284023"/>
                  </a:cubicBezTo>
                  <a:cubicBezTo>
                    <a:pt x="1345941" y="316813"/>
                    <a:pt x="1297888" y="475568"/>
                    <a:pt x="1382232" y="553005"/>
                  </a:cubicBezTo>
                  <a:cubicBezTo>
                    <a:pt x="1466576" y="630442"/>
                    <a:pt x="1719639" y="713911"/>
                    <a:pt x="1794776" y="748644"/>
                  </a:cubicBezTo>
                  <a:cubicBezTo>
                    <a:pt x="1869913" y="783377"/>
                    <a:pt x="1851483" y="772390"/>
                    <a:pt x="1833053" y="761403"/>
                  </a:cubicBezTo>
                </a:path>
              </a:pathLst>
            </a:custGeom>
            <a:noFill/>
            <a:ln w="38100" cap="flat" cmpd="sng" algn="ctr">
              <a:solidFill>
                <a:srgbClr val="ED665D"/>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eaLnBrk="0" hangingPunct="0"/>
              <a:endParaRPr lang="en-US" sz="1266"/>
            </a:p>
          </p:txBody>
        </p:sp>
        <p:sp>
          <p:nvSpPr>
            <p:cNvPr id="47" name="Freeform 46"/>
            <p:cNvSpPr/>
            <p:nvPr/>
          </p:nvSpPr>
          <p:spPr bwMode="auto">
            <a:xfrm>
              <a:off x="10801490" y="3074819"/>
              <a:ext cx="702152" cy="168279"/>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860 h 772137"/>
                <a:gd name="connsiteX1" fmla="*/ 357163 w 1849411"/>
                <a:gd name="connsiteY1" fmla="*/ 397807 h 772137"/>
                <a:gd name="connsiteX2" fmla="*/ 761291 w 1849411"/>
                <a:gd name="connsiteY2" fmla="*/ 75 h 772137"/>
                <a:gd name="connsiteX3" fmla="*/ 905894 w 1849411"/>
                <a:gd name="connsiteY3" fmla="*/ 365835 h 772137"/>
                <a:gd name="connsiteX4" fmla="*/ 1182340 w 1849411"/>
                <a:gd name="connsiteY4" fmla="*/ 552968 h 772137"/>
                <a:gd name="connsiteX5" fmla="*/ 1382232 w 1849411"/>
                <a:gd name="connsiteY5" fmla="*/ 552968 h 772137"/>
                <a:gd name="connsiteX6" fmla="*/ 1794776 w 1849411"/>
                <a:gd name="connsiteY6" fmla="*/ 748607 h 772137"/>
                <a:gd name="connsiteX7" fmla="*/ 1833053 w 1849411"/>
                <a:gd name="connsiteY7" fmla="*/ 761366 h 772137"/>
                <a:gd name="connsiteX0" fmla="*/ 0 w 1849411"/>
                <a:gd name="connsiteY0" fmla="*/ 752916 h 772193"/>
                <a:gd name="connsiteX1" fmla="*/ 357163 w 1849411"/>
                <a:gd name="connsiteY1" fmla="*/ 397863 h 772193"/>
                <a:gd name="connsiteX2" fmla="*/ 761291 w 1849411"/>
                <a:gd name="connsiteY2" fmla="*/ 131 h 772193"/>
                <a:gd name="connsiteX3" fmla="*/ 1038858 w 1849411"/>
                <a:gd name="connsiteY3" fmla="*/ 356285 h 772193"/>
                <a:gd name="connsiteX4" fmla="*/ 1182340 w 1849411"/>
                <a:gd name="connsiteY4" fmla="*/ 553024 h 772193"/>
                <a:gd name="connsiteX5" fmla="*/ 1382232 w 1849411"/>
                <a:gd name="connsiteY5" fmla="*/ 553024 h 772193"/>
                <a:gd name="connsiteX6" fmla="*/ 1794776 w 1849411"/>
                <a:gd name="connsiteY6" fmla="*/ 748663 h 772193"/>
                <a:gd name="connsiteX7" fmla="*/ 1833053 w 1849411"/>
                <a:gd name="connsiteY7" fmla="*/ 761422 h 772193"/>
                <a:gd name="connsiteX0" fmla="*/ 0 w 1849411"/>
                <a:gd name="connsiteY0" fmla="*/ 752897 h 772174"/>
                <a:gd name="connsiteX1" fmla="*/ 357163 w 1849411"/>
                <a:gd name="connsiteY1" fmla="*/ 397844 h 772174"/>
                <a:gd name="connsiteX2" fmla="*/ 761291 w 1849411"/>
                <a:gd name="connsiteY2" fmla="*/ 112 h 772174"/>
                <a:gd name="connsiteX3" fmla="*/ 1038858 w 1849411"/>
                <a:gd name="connsiteY3" fmla="*/ 356266 h 772174"/>
                <a:gd name="connsiteX4" fmla="*/ 1288712 w 1849411"/>
                <a:gd name="connsiteY4" fmla="*/ 284023 h 772174"/>
                <a:gd name="connsiteX5" fmla="*/ 1382232 w 1849411"/>
                <a:gd name="connsiteY5" fmla="*/ 553005 h 772174"/>
                <a:gd name="connsiteX6" fmla="*/ 1794776 w 1849411"/>
                <a:gd name="connsiteY6" fmla="*/ 748644 h 772174"/>
                <a:gd name="connsiteX7" fmla="*/ 1833053 w 1849411"/>
                <a:gd name="connsiteY7" fmla="*/ 761403 h 772174"/>
                <a:gd name="connsiteX0" fmla="*/ 0 w 1849411"/>
                <a:gd name="connsiteY0" fmla="*/ 754227 h 773504"/>
                <a:gd name="connsiteX1" fmla="*/ 256810 w 1849411"/>
                <a:gd name="connsiteY1" fmla="*/ 513971 h 773504"/>
                <a:gd name="connsiteX2" fmla="*/ 761291 w 1849411"/>
                <a:gd name="connsiteY2" fmla="*/ 1442 h 773504"/>
                <a:gd name="connsiteX3" fmla="*/ 1038858 w 1849411"/>
                <a:gd name="connsiteY3" fmla="*/ 357596 h 773504"/>
                <a:gd name="connsiteX4" fmla="*/ 1288712 w 1849411"/>
                <a:gd name="connsiteY4" fmla="*/ 285353 h 773504"/>
                <a:gd name="connsiteX5" fmla="*/ 1382232 w 1849411"/>
                <a:gd name="connsiteY5" fmla="*/ 554335 h 773504"/>
                <a:gd name="connsiteX6" fmla="*/ 1794776 w 1849411"/>
                <a:gd name="connsiteY6" fmla="*/ 749974 h 773504"/>
                <a:gd name="connsiteX7" fmla="*/ 1833053 w 1849411"/>
                <a:gd name="connsiteY7" fmla="*/ 762733 h 773504"/>
                <a:gd name="connsiteX0" fmla="*/ 0 w 1849411"/>
                <a:gd name="connsiteY0" fmla="*/ 742187 h 761464"/>
                <a:gd name="connsiteX1" fmla="*/ 256810 w 1849411"/>
                <a:gd name="connsiteY1" fmla="*/ 501931 h 761464"/>
                <a:gd name="connsiteX2" fmla="*/ 426784 w 1849411"/>
                <a:gd name="connsiteY2" fmla="*/ 1486 h 761464"/>
                <a:gd name="connsiteX3" fmla="*/ 1038858 w 1849411"/>
                <a:gd name="connsiteY3" fmla="*/ 345556 h 761464"/>
                <a:gd name="connsiteX4" fmla="*/ 1288712 w 1849411"/>
                <a:gd name="connsiteY4" fmla="*/ 273313 h 761464"/>
                <a:gd name="connsiteX5" fmla="*/ 1382232 w 1849411"/>
                <a:gd name="connsiteY5" fmla="*/ 542295 h 761464"/>
                <a:gd name="connsiteX6" fmla="*/ 1794776 w 1849411"/>
                <a:gd name="connsiteY6" fmla="*/ 737934 h 761464"/>
                <a:gd name="connsiteX7" fmla="*/ 1833053 w 1849411"/>
                <a:gd name="connsiteY7" fmla="*/ 750693 h 761464"/>
                <a:gd name="connsiteX0" fmla="*/ 0 w 1849411"/>
                <a:gd name="connsiteY0" fmla="*/ 741197 h 760474"/>
                <a:gd name="connsiteX1" fmla="*/ 256810 w 1849411"/>
                <a:gd name="connsiteY1" fmla="*/ 500941 h 760474"/>
                <a:gd name="connsiteX2" fmla="*/ 426784 w 1849411"/>
                <a:gd name="connsiteY2" fmla="*/ 496 h 760474"/>
                <a:gd name="connsiteX3" fmla="*/ 879966 w 1849411"/>
                <a:gd name="connsiteY3" fmla="*/ 404985 h 760474"/>
                <a:gd name="connsiteX4" fmla="*/ 1288712 w 1849411"/>
                <a:gd name="connsiteY4" fmla="*/ 272323 h 760474"/>
                <a:gd name="connsiteX5" fmla="*/ 1382232 w 1849411"/>
                <a:gd name="connsiteY5" fmla="*/ 541305 h 760474"/>
                <a:gd name="connsiteX6" fmla="*/ 1794776 w 1849411"/>
                <a:gd name="connsiteY6" fmla="*/ 736944 h 760474"/>
                <a:gd name="connsiteX7" fmla="*/ 1833053 w 1849411"/>
                <a:gd name="connsiteY7" fmla="*/ 749703 h 760474"/>
                <a:gd name="connsiteX0" fmla="*/ 0 w 1849411"/>
                <a:gd name="connsiteY0" fmla="*/ 471253 h 490530"/>
                <a:gd name="connsiteX1" fmla="*/ 256810 w 1849411"/>
                <a:gd name="connsiteY1" fmla="*/ 230997 h 490530"/>
                <a:gd name="connsiteX2" fmla="*/ 577313 w 1849411"/>
                <a:gd name="connsiteY2" fmla="*/ 50777 h 490530"/>
                <a:gd name="connsiteX3" fmla="*/ 879966 w 1849411"/>
                <a:gd name="connsiteY3" fmla="*/ 135041 h 490530"/>
                <a:gd name="connsiteX4" fmla="*/ 1288712 w 1849411"/>
                <a:gd name="connsiteY4" fmla="*/ 2379 h 490530"/>
                <a:gd name="connsiteX5" fmla="*/ 1382232 w 1849411"/>
                <a:gd name="connsiteY5" fmla="*/ 271361 h 490530"/>
                <a:gd name="connsiteX6" fmla="*/ 1794776 w 1849411"/>
                <a:gd name="connsiteY6" fmla="*/ 467000 h 490530"/>
                <a:gd name="connsiteX7" fmla="*/ 1833053 w 1849411"/>
                <a:gd name="connsiteY7" fmla="*/ 479759 h 490530"/>
                <a:gd name="connsiteX0" fmla="*/ 0 w 1849411"/>
                <a:gd name="connsiteY0" fmla="*/ 765875 h 785152"/>
                <a:gd name="connsiteX1" fmla="*/ 256810 w 1849411"/>
                <a:gd name="connsiteY1" fmla="*/ 525619 h 785152"/>
                <a:gd name="connsiteX2" fmla="*/ 577313 w 1849411"/>
                <a:gd name="connsiteY2" fmla="*/ 345399 h 785152"/>
                <a:gd name="connsiteX3" fmla="*/ 879966 w 1849411"/>
                <a:gd name="connsiteY3" fmla="*/ 429663 h 785152"/>
                <a:gd name="connsiteX4" fmla="*/ 1113097 w 1849411"/>
                <a:gd name="connsiteY4" fmla="*/ 944 h 785152"/>
                <a:gd name="connsiteX5" fmla="*/ 1382232 w 1849411"/>
                <a:gd name="connsiteY5" fmla="*/ 565983 h 785152"/>
                <a:gd name="connsiteX6" fmla="*/ 1794776 w 1849411"/>
                <a:gd name="connsiteY6" fmla="*/ 761622 h 785152"/>
                <a:gd name="connsiteX7" fmla="*/ 1833053 w 1849411"/>
                <a:gd name="connsiteY7" fmla="*/ 774381 h 785152"/>
                <a:gd name="connsiteX0" fmla="*/ 0 w 1849411"/>
                <a:gd name="connsiteY0" fmla="*/ 765700 h 784977"/>
                <a:gd name="connsiteX1" fmla="*/ 256810 w 1849411"/>
                <a:gd name="connsiteY1" fmla="*/ 525444 h 784977"/>
                <a:gd name="connsiteX2" fmla="*/ 577313 w 1849411"/>
                <a:gd name="connsiteY2" fmla="*/ 345224 h 784977"/>
                <a:gd name="connsiteX3" fmla="*/ 804702 w 1849411"/>
                <a:gd name="connsiteY3" fmla="*/ 441571 h 784977"/>
                <a:gd name="connsiteX4" fmla="*/ 1113097 w 1849411"/>
                <a:gd name="connsiteY4" fmla="*/ 769 h 784977"/>
                <a:gd name="connsiteX5" fmla="*/ 1382232 w 1849411"/>
                <a:gd name="connsiteY5" fmla="*/ 565808 h 784977"/>
                <a:gd name="connsiteX6" fmla="*/ 1794776 w 1849411"/>
                <a:gd name="connsiteY6" fmla="*/ 761447 h 784977"/>
                <a:gd name="connsiteX7" fmla="*/ 1833053 w 1849411"/>
                <a:gd name="connsiteY7" fmla="*/ 774206 h 784977"/>
                <a:gd name="connsiteX0" fmla="*/ 0 w 1849411"/>
                <a:gd name="connsiteY0" fmla="*/ 747603 h 766880"/>
                <a:gd name="connsiteX1" fmla="*/ 256810 w 1849411"/>
                <a:gd name="connsiteY1" fmla="*/ 507347 h 766880"/>
                <a:gd name="connsiteX2" fmla="*/ 577313 w 1849411"/>
                <a:gd name="connsiteY2" fmla="*/ 327127 h 766880"/>
                <a:gd name="connsiteX3" fmla="*/ 804702 w 1849411"/>
                <a:gd name="connsiteY3" fmla="*/ 423474 h 766880"/>
                <a:gd name="connsiteX4" fmla="*/ 979293 w 1849411"/>
                <a:gd name="connsiteY4" fmla="*/ 798 h 766880"/>
                <a:gd name="connsiteX5" fmla="*/ 1382232 w 1849411"/>
                <a:gd name="connsiteY5" fmla="*/ 547711 h 766880"/>
                <a:gd name="connsiteX6" fmla="*/ 1794776 w 1849411"/>
                <a:gd name="connsiteY6" fmla="*/ 743350 h 766880"/>
                <a:gd name="connsiteX7" fmla="*/ 1833053 w 1849411"/>
                <a:gd name="connsiteY7" fmla="*/ 756109 h 766880"/>
                <a:gd name="connsiteX0" fmla="*/ 0 w 1849411"/>
                <a:gd name="connsiteY0" fmla="*/ 747611 h 766888"/>
                <a:gd name="connsiteX1" fmla="*/ 256810 w 1849411"/>
                <a:gd name="connsiteY1" fmla="*/ 507355 h 766888"/>
                <a:gd name="connsiteX2" fmla="*/ 376608 w 1849411"/>
                <a:gd name="connsiteY2" fmla="*/ 351304 h 766888"/>
                <a:gd name="connsiteX3" fmla="*/ 804702 w 1849411"/>
                <a:gd name="connsiteY3" fmla="*/ 423482 h 766888"/>
                <a:gd name="connsiteX4" fmla="*/ 979293 w 1849411"/>
                <a:gd name="connsiteY4" fmla="*/ 806 h 766888"/>
                <a:gd name="connsiteX5" fmla="*/ 1382232 w 1849411"/>
                <a:gd name="connsiteY5" fmla="*/ 547719 h 766888"/>
                <a:gd name="connsiteX6" fmla="*/ 1794776 w 1849411"/>
                <a:gd name="connsiteY6" fmla="*/ 743358 h 766888"/>
                <a:gd name="connsiteX7" fmla="*/ 1833053 w 1849411"/>
                <a:gd name="connsiteY7" fmla="*/ 756117 h 766888"/>
                <a:gd name="connsiteX0" fmla="*/ 0 w 1849411"/>
                <a:gd name="connsiteY0" fmla="*/ 747131 h 766408"/>
                <a:gd name="connsiteX1" fmla="*/ 256810 w 1849411"/>
                <a:gd name="connsiteY1" fmla="*/ 506875 h 766408"/>
                <a:gd name="connsiteX2" fmla="*/ 376608 w 1849411"/>
                <a:gd name="connsiteY2" fmla="*/ 350824 h 766408"/>
                <a:gd name="connsiteX3" fmla="*/ 654173 w 1849411"/>
                <a:gd name="connsiteY3" fmla="*/ 465296 h 766408"/>
                <a:gd name="connsiteX4" fmla="*/ 979293 w 1849411"/>
                <a:gd name="connsiteY4" fmla="*/ 326 h 766408"/>
                <a:gd name="connsiteX5" fmla="*/ 1382232 w 1849411"/>
                <a:gd name="connsiteY5" fmla="*/ 547239 h 766408"/>
                <a:gd name="connsiteX6" fmla="*/ 1794776 w 1849411"/>
                <a:gd name="connsiteY6" fmla="*/ 742878 h 766408"/>
                <a:gd name="connsiteX7" fmla="*/ 1833053 w 1849411"/>
                <a:gd name="connsiteY7" fmla="*/ 755637 h 766408"/>
                <a:gd name="connsiteX0" fmla="*/ 0 w 1849411"/>
                <a:gd name="connsiteY0" fmla="*/ 747131 h 766408"/>
                <a:gd name="connsiteX1" fmla="*/ 256810 w 1849411"/>
                <a:gd name="connsiteY1" fmla="*/ 506875 h 766408"/>
                <a:gd name="connsiteX2" fmla="*/ 376608 w 1849411"/>
                <a:gd name="connsiteY2" fmla="*/ 350824 h 766408"/>
                <a:gd name="connsiteX3" fmla="*/ 654173 w 1849411"/>
                <a:gd name="connsiteY3" fmla="*/ 465296 h 766408"/>
                <a:gd name="connsiteX4" fmla="*/ 979293 w 1849411"/>
                <a:gd name="connsiteY4" fmla="*/ 325 h 766408"/>
                <a:gd name="connsiteX5" fmla="*/ 1382232 w 1849411"/>
                <a:gd name="connsiteY5" fmla="*/ 547239 h 766408"/>
                <a:gd name="connsiteX6" fmla="*/ 1794776 w 1849411"/>
                <a:gd name="connsiteY6" fmla="*/ 742878 h 766408"/>
                <a:gd name="connsiteX7" fmla="*/ 1833053 w 1849411"/>
                <a:gd name="connsiteY7" fmla="*/ 755637 h 766408"/>
                <a:gd name="connsiteX0" fmla="*/ 0 w 1849411"/>
                <a:gd name="connsiteY0" fmla="*/ 819595 h 838872"/>
                <a:gd name="connsiteX1" fmla="*/ 256810 w 1849411"/>
                <a:gd name="connsiteY1" fmla="*/ 579339 h 838872"/>
                <a:gd name="connsiteX2" fmla="*/ 376608 w 1849411"/>
                <a:gd name="connsiteY2" fmla="*/ 423288 h 838872"/>
                <a:gd name="connsiteX3" fmla="*/ 654173 w 1849411"/>
                <a:gd name="connsiteY3" fmla="*/ 537760 h 838872"/>
                <a:gd name="connsiteX4" fmla="*/ 853853 w 1849411"/>
                <a:gd name="connsiteY4" fmla="*/ 286 h 838872"/>
                <a:gd name="connsiteX5" fmla="*/ 1382232 w 1849411"/>
                <a:gd name="connsiteY5" fmla="*/ 619703 h 838872"/>
                <a:gd name="connsiteX6" fmla="*/ 1794776 w 1849411"/>
                <a:gd name="connsiteY6" fmla="*/ 815342 h 838872"/>
                <a:gd name="connsiteX7" fmla="*/ 1833053 w 1849411"/>
                <a:gd name="connsiteY7" fmla="*/ 828101 h 838872"/>
                <a:gd name="connsiteX0" fmla="*/ 0 w 1849411"/>
                <a:gd name="connsiteY0" fmla="*/ 819730 h 839007"/>
                <a:gd name="connsiteX1" fmla="*/ 256810 w 1849411"/>
                <a:gd name="connsiteY1" fmla="*/ 579474 h 839007"/>
                <a:gd name="connsiteX2" fmla="*/ 376608 w 1849411"/>
                <a:gd name="connsiteY2" fmla="*/ 423423 h 839007"/>
                <a:gd name="connsiteX3" fmla="*/ 654173 w 1849411"/>
                <a:gd name="connsiteY3" fmla="*/ 537895 h 839007"/>
                <a:gd name="connsiteX4" fmla="*/ 853853 w 1849411"/>
                <a:gd name="connsiteY4" fmla="*/ 421 h 839007"/>
                <a:gd name="connsiteX5" fmla="*/ 1164803 w 1849411"/>
                <a:gd name="connsiteY5" fmla="*/ 637964 h 839007"/>
                <a:gd name="connsiteX6" fmla="*/ 1794776 w 1849411"/>
                <a:gd name="connsiteY6" fmla="*/ 815477 h 839007"/>
                <a:gd name="connsiteX7" fmla="*/ 1833053 w 1849411"/>
                <a:gd name="connsiteY7" fmla="*/ 828236 h 839007"/>
                <a:gd name="connsiteX0" fmla="*/ 0 w 1849411"/>
                <a:gd name="connsiteY0" fmla="*/ 819629 h 838906"/>
                <a:gd name="connsiteX1" fmla="*/ 256810 w 1849411"/>
                <a:gd name="connsiteY1" fmla="*/ 579373 h 838906"/>
                <a:gd name="connsiteX2" fmla="*/ 376608 w 1849411"/>
                <a:gd name="connsiteY2" fmla="*/ 423322 h 838906"/>
                <a:gd name="connsiteX3" fmla="*/ 729437 w 1849411"/>
                <a:gd name="connsiteY3" fmla="*/ 549878 h 838906"/>
                <a:gd name="connsiteX4" fmla="*/ 853853 w 1849411"/>
                <a:gd name="connsiteY4" fmla="*/ 320 h 838906"/>
                <a:gd name="connsiteX5" fmla="*/ 1164803 w 1849411"/>
                <a:gd name="connsiteY5" fmla="*/ 637863 h 838906"/>
                <a:gd name="connsiteX6" fmla="*/ 1794776 w 1849411"/>
                <a:gd name="connsiteY6" fmla="*/ 815376 h 838906"/>
                <a:gd name="connsiteX7" fmla="*/ 1833053 w 1849411"/>
                <a:gd name="connsiteY7" fmla="*/ 828135 h 838906"/>
                <a:gd name="connsiteX0" fmla="*/ 0 w 1849411"/>
                <a:gd name="connsiteY0" fmla="*/ 819629 h 838906"/>
                <a:gd name="connsiteX1" fmla="*/ 256810 w 1849411"/>
                <a:gd name="connsiteY1" fmla="*/ 579373 h 838906"/>
                <a:gd name="connsiteX2" fmla="*/ 376608 w 1849411"/>
                <a:gd name="connsiteY2" fmla="*/ 423322 h 838906"/>
                <a:gd name="connsiteX3" fmla="*/ 570546 w 1849411"/>
                <a:gd name="connsiteY3" fmla="*/ 549878 h 838906"/>
                <a:gd name="connsiteX4" fmla="*/ 853853 w 1849411"/>
                <a:gd name="connsiteY4" fmla="*/ 320 h 838906"/>
                <a:gd name="connsiteX5" fmla="*/ 1164803 w 1849411"/>
                <a:gd name="connsiteY5" fmla="*/ 637863 h 838906"/>
                <a:gd name="connsiteX6" fmla="*/ 1794776 w 1849411"/>
                <a:gd name="connsiteY6" fmla="*/ 815376 h 838906"/>
                <a:gd name="connsiteX7" fmla="*/ 1833053 w 1849411"/>
                <a:gd name="connsiteY7" fmla="*/ 828135 h 838906"/>
                <a:gd name="connsiteX0" fmla="*/ 0 w 1849411"/>
                <a:gd name="connsiteY0" fmla="*/ 783398 h 802675"/>
                <a:gd name="connsiteX1" fmla="*/ 256810 w 1849411"/>
                <a:gd name="connsiteY1" fmla="*/ 543142 h 802675"/>
                <a:gd name="connsiteX2" fmla="*/ 376608 w 1849411"/>
                <a:gd name="connsiteY2" fmla="*/ 387091 h 802675"/>
                <a:gd name="connsiteX3" fmla="*/ 570546 w 1849411"/>
                <a:gd name="connsiteY3" fmla="*/ 513647 h 802675"/>
                <a:gd name="connsiteX4" fmla="*/ 745138 w 1849411"/>
                <a:gd name="connsiteY4" fmla="*/ 341 h 802675"/>
                <a:gd name="connsiteX5" fmla="*/ 1164803 w 1849411"/>
                <a:gd name="connsiteY5" fmla="*/ 601632 h 802675"/>
                <a:gd name="connsiteX6" fmla="*/ 1794776 w 1849411"/>
                <a:gd name="connsiteY6" fmla="*/ 779145 h 802675"/>
                <a:gd name="connsiteX7" fmla="*/ 1833053 w 1849411"/>
                <a:gd name="connsiteY7" fmla="*/ 791904 h 80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802675">
                  <a:moveTo>
                    <a:pt x="0" y="783398"/>
                  </a:moveTo>
                  <a:cubicBezTo>
                    <a:pt x="221511" y="658997"/>
                    <a:pt x="194042" y="609193"/>
                    <a:pt x="256810" y="543142"/>
                  </a:cubicBezTo>
                  <a:cubicBezTo>
                    <a:pt x="319578" y="477091"/>
                    <a:pt x="324319" y="392007"/>
                    <a:pt x="376608" y="387091"/>
                  </a:cubicBezTo>
                  <a:cubicBezTo>
                    <a:pt x="428897" y="382175"/>
                    <a:pt x="509124" y="578105"/>
                    <a:pt x="570546" y="513647"/>
                  </a:cubicBezTo>
                  <a:cubicBezTo>
                    <a:pt x="631968" y="449189"/>
                    <a:pt x="646095" y="-14323"/>
                    <a:pt x="745138" y="341"/>
                  </a:cubicBezTo>
                  <a:cubicBezTo>
                    <a:pt x="844181" y="15005"/>
                    <a:pt x="989863" y="471831"/>
                    <a:pt x="1164803" y="601632"/>
                  </a:cubicBezTo>
                  <a:cubicBezTo>
                    <a:pt x="1339743" y="731433"/>
                    <a:pt x="1719639" y="744412"/>
                    <a:pt x="1794776" y="779145"/>
                  </a:cubicBezTo>
                  <a:cubicBezTo>
                    <a:pt x="1869913" y="813878"/>
                    <a:pt x="1851483" y="802891"/>
                    <a:pt x="1833053" y="791904"/>
                  </a:cubicBezTo>
                </a:path>
              </a:pathLst>
            </a:custGeom>
            <a:noFill/>
            <a:ln w="38100" cap="flat" cmpd="sng" algn="ctr">
              <a:solidFill>
                <a:srgbClr val="ED665D"/>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eaLnBrk="0" hangingPunct="0"/>
              <a:endParaRPr lang="en-US" sz="1266" dirty="0"/>
            </a:p>
          </p:txBody>
        </p:sp>
      </p:grpSp>
      <p:grpSp>
        <p:nvGrpSpPr>
          <p:cNvPr id="3" name="Group 2"/>
          <p:cNvGrpSpPr/>
          <p:nvPr/>
        </p:nvGrpSpPr>
        <p:grpSpPr>
          <a:xfrm>
            <a:off x="8036743" y="4012268"/>
            <a:ext cx="2193941" cy="1607748"/>
            <a:chOff x="9262651" y="5706362"/>
            <a:chExt cx="3120367" cy="2286645"/>
          </a:xfrm>
        </p:grpSpPr>
        <mc:AlternateContent xmlns:mc="http://schemas.openxmlformats.org/markup-compatibility/2006" xmlns:a14="http://schemas.microsoft.com/office/drawing/2010/main">
          <mc:Choice Requires="a14">
            <p:sp>
              <p:nvSpPr>
                <p:cNvPr id="112" name="TextBox 111"/>
                <p:cNvSpPr txBox="1"/>
                <p:nvPr/>
              </p:nvSpPr>
              <p:spPr>
                <a:xfrm>
                  <a:off x="9262651" y="5706362"/>
                  <a:ext cx="3120367" cy="2286645"/>
                </a:xfrm>
                <a:prstGeom prst="rect">
                  <a:avLst/>
                </a:prstGeom>
                <a:noFill/>
              </p:spPr>
              <p:txBody>
                <a:bodyPr wrap="square" lIns="0" tIns="0" rIns="0" bIns="0" rtlCol="0">
                  <a:spAutoFit/>
                </a:bodyPr>
                <a:lstStyle/>
                <a:p>
                  <a:pPr algn="ctr" defTabSz="914353" fontAlgn="base">
                    <a:spcBef>
                      <a:spcPct val="0"/>
                    </a:spcBef>
                    <a:spcAft>
                      <a:spcPct val="0"/>
                    </a:spcAft>
                  </a:pPr>
                  <a:r>
                    <a:rPr lang="en-US" dirty="0" smtClean="0">
                      <a:solidFill>
                        <a:schemeClr val="tx1"/>
                      </a:solidFill>
                      <a:latin typeface="Neutra Text" pitchFamily="50" charset="0"/>
                      <a:ea typeface="ＭＳ Ｐゴシック" pitchFamily="-65" charset="-128"/>
                    </a:rPr>
                    <a:t>Contact</a:t>
                  </a:r>
                  <a:endParaRPr lang="en-US" dirty="0">
                    <a:solidFill>
                      <a:schemeClr val="tx1"/>
                    </a:solidFill>
                    <a:latin typeface="Neutra Text" pitchFamily="50" charset="0"/>
                    <a:ea typeface="ＭＳ Ｐゴシック" pitchFamily="-65" charset="-128"/>
                  </a:endParaRPr>
                </a:p>
                <a:p>
                  <a:pPr defTabSz="914353" fontAlgn="base">
                    <a:spcBef>
                      <a:spcPct val="0"/>
                    </a:spcBef>
                    <a:spcAft>
                      <a:spcPct val="0"/>
                    </a:spcAft>
                  </a:pPr>
                  <a14:m>
                    <m:oMathPara xmlns:m="http://schemas.openxmlformats.org/officeDocument/2006/math">
                      <m:oMathParaPr>
                        <m:jc m:val="centerGroup"/>
                      </m:oMathParaPr>
                      <m:oMath xmlns:m="http://schemas.openxmlformats.org/officeDocument/2006/math">
                        <m:d>
                          <m:dPr>
                            <m:begChr m:val="["/>
                            <m:endChr m:val="]"/>
                            <m:ctrlPr>
                              <a:rPr lang="en-US" i="1">
                                <a:solidFill>
                                  <a:schemeClr val="tx1"/>
                                </a:solidFill>
                                <a:latin typeface="Cambria Math" charset="0"/>
                              </a:rPr>
                            </m:ctrlPr>
                          </m:dPr>
                          <m:e>
                            <m:eqArr>
                              <m:eqArrPr>
                                <m:ctrlPr>
                                  <a:rPr lang="en-US" i="1">
                                    <a:solidFill>
                                      <a:schemeClr val="tx1"/>
                                    </a:solidFill>
                                    <a:latin typeface="Cambria Math" charset="0"/>
                                  </a:rPr>
                                </m:ctrlPr>
                              </m:eqArrPr>
                              <m:e>
                                <m:eqArr>
                                  <m:eqArrPr>
                                    <m:ctrlPr>
                                      <a:rPr lang="en-US" i="1">
                                        <a:solidFill>
                                          <a:schemeClr val="tx1"/>
                                        </a:solidFill>
                                        <a:latin typeface="Cambria Math" charset="0"/>
                                      </a:rPr>
                                    </m:ctrlPr>
                                  </m:eqArrPr>
                                  <m:e>
                                    <m:m>
                                      <m:mPr>
                                        <m:mcs>
                                          <m:mc>
                                            <m:mcPr>
                                              <m:count m:val="1"/>
                                              <m:mcJc m:val="center"/>
                                            </m:mcPr>
                                          </m:mc>
                                        </m:mcs>
                                        <m:ctrlPr>
                                          <a:rPr lang="en-US" i="1">
                                            <a:solidFill>
                                              <a:schemeClr val="tx1"/>
                                            </a:solidFill>
                                            <a:latin typeface="Cambria Math" charset="0"/>
                                          </a:rPr>
                                        </m:ctrlPr>
                                      </m:mP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h</m:t>
                                              </m:r>
                                            </m:e>
                                            <m:sub>
                                              <m:r>
                                                <a:rPr lang="en-US" i="1">
                                                  <a:solidFill>
                                                    <a:schemeClr val="tx1"/>
                                                  </a:solidFill>
                                                  <a:latin typeface="Cambria Math" panose="02040503050406030204" pitchFamily="18" charset="0"/>
                                                </a:rPr>
                                                <m:t>𝒄</m:t>
                                              </m:r>
                                            </m:sub>
                                          </m:sSub>
                                        </m:e>
                                      </m:m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r</m:t>
                                              </m:r>
                                            </m:e>
                                            <m:sub>
                                              <m:r>
                                                <a:rPr lang="en-US" i="1">
                                                  <a:solidFill>
                                                    <a:schemeClr val="tx1"/>
                                                  </a:solidFill>
                                                  <a:latin typeface="Cambria Math" panose="02040503050406030204" pitchFamily="18" charset="0"/>
                                                </a:rPr>
                                                <m:t>𝒄</m:t>
                                              </m:r>
                                            </m:sub>
                                          </m:sSub>
                                        </m:e>
                                      </m:m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r</m:t>
                                              </m:r>
                                            </m:e>
                                            <m:sub>
                                              <m:r>
                                                <a:rPr lang="en-US" i="1">
                                                  <a:solidFill>
                                                    <a:schemeClr val="tx1"/>
                                                  </a:solidFill>
                                                  <a:latin typeface="Cambria Math" panose="02040503050406030204" pitchFamily="18" charset="0"/>
                                                </a:rPr>
                                                <m:t>𝒛</m:t>
                                              </m:r>
                                            </m:sub>
                                          </m:sSub>
                                        </m:e>
                                      </m:mr>
                                    </m:m>
                                  </m:e>
                                  <m:e>
                                    <m:sSub>
                                      <m:sSubPr>
                                        <m:ctrlPr>
                                          <a:rPr lang="en-US" i="1">
                                            <a:solidFill>
                                              <a:schemeClr val="tx1"/>
                                            </a:solidFill>
                                            <a:latin typeface="Cambria Math" charset="0"/>
                                          </a:rPr>
                                        </m:ctrlPr>
                                      </m:sSubPr>
                                      <m:e>
                                        <m:r>
                                          <m:rPr>
                                            <m:sty m:val="p"/>
                                          </m:rPr>
                                          <a:rPr lang="en-US" i="1">
                                            <a:solidFill>
                                              <a:schemeClr val="tx1"/>
                                            </a:solidFill>
                                            <a:latin typeface="Cambria Math" panose="02040503050406030204" pitchFamily="18" charset="0"/>
                                            <a:ea typeface="ＭＳ Ｐゴシック" pitchFamily="-65" charset="-128"/>
                                          </a:rPr>
                                          <m:t>θ</m:t>
                                        </m:r>
                                      </m:e>
                                      <m:sub>
                                        <m:r>
                                          <a:rPr lang="en-US" i="1">
                                            <a:solidFill>
                                              <a:schemeClr val="tx1"/>
                                            </a:solidFill>
                                            <a:latin typeface="Cambria Math" panose="02040503050406030204" pitchFamily="18" charset="0"/>
                                          </a:rPr>
                                          <m:t>𝒙𝒚</m:t>
                                        </m:r>
                                      </m:sub>
                                    </m:sSub>
                                  </m:e>
                                </m:eqArr>
                              </m:e>
                              <m:e>
                                <m:sSub>
                                  <m:sSubPr>
                                    <m:ctrlPr>
                                      <a:rPr lang="en-US" i="1">
                                        <a:solidFill>
                                          <a:schemeClr val="tx1"/>
                                        </a:solidFill>
                                        <a:latin typeface="Cambria Math" charset="0"/>
                                        <a:ea typeface="Cambria Math" panose="02040503050406030204" pitchFamily="18" charset="0"/>
                                      </a:rPr>
                                    </m:ctrlPr>
                                  </m:sSubPr>
                                  <m:e>
                                    <m:r>
                                      <m:rPr>
                                        <m:nor/>
                                      </m:rPr>
                                      <a:rPr lang="en-US">
                                        <a:solidFill>
                                          <a:schemeClr val="tx1"/>
                                        </a:solidFill>
                                        <a:latin typeface="Cambria Math" panose="02040503050406030204" pitchFamily="18" charset="0"/>
                                        <a:ea typeface="ＭＳ Ｐゴシック" pitchFamily="-65" charset="-128"/>
                                      </a:rPr>
                                      <m:t>n</m:t>
                                    </m:r>
                                  </m:e>
                                  <m:sub>
                                    <m:r>
                                      <a:rPr lang="en-US" i="1">
                                        <a:solidFill>
                                          <a:schemeClr val="tx1"/>
                                        </a:solidFill>
                                        <a:latin typeface="Cambria Math" panose="02040503050406030204" pitchFamily="18" charset="0"/>
                                        <a:ea typeface="Cambria Math" panose="02040503050406030204" pitchFamily="18" charset="0"/>
                                      </a:rPr>
                                      <m:t>𝒛</m:t>
                                    </m:r>
                                  </m:sub>
                                </m:sSub>
                              </m:e>
                            </m:eqArr>
                          </m:e>
                        </m:d>
                        <m:r>
                          <a:rPr lang="en-US" i="1">
                            <a:solidFill>
                              <a:schemeClr val="tx1"/>
                            </a:solidFill>
                            <a:latin typeface="Cambria Math" panose="02040503050406030204" pitchFamily="18" charset="0"/>
                          </a:rPr>
                          <m:t>=</m:t>
                        </m:r>
                        <m:d>
                          <m:dPr>
                            <m:begChr m:val="["/>
                            <m:endChr m:val="]"/>
                            <m:ctrlPr>
                              <a:rPr lang="en-US" i="1">
                                <a:solidFill>
                                  <a:schemeClr val="tx1"/>
                                </a:solidFill>
                                <a:latin typeface="Cambria Math" charset="0"/>
                              </a:rPr>
                            </m:ctrlPr>
                          </m:dPr>
                          <m:e>
                            <m:eqArr>
                              <m:eqArrPr>
                                <m:ctrlPr>
                                  <a:rPr lang="en-US" i="1">
                                    <a:solidFill>
                                      <a:schemeClr val="tx1"/>
                                    </a:solidFill>
                                    <a:latin typeface="Cambria Math" charset="0"/>
                                    <a:ea typeface="Cambria Math" panose="02040503050406030204" pitchFamily="18" charset="0"/>
                                  </a:rPr>
                                </m:ctrlPr>
                              </m:eqArrPr>
                              <m:e/>
                              <m:e/>
                              <m:e/>
                              <m:e/>
                              <m:e/>
                            </m:eqArr>
                            <m:r>
                              <a:rPr lang="en-US" sz="1266" i="1">
                                <a:solidFill>
                                  <a:schemeClr val="tx1"/>
                                </a:solidFill>
                                <a:latin typeface="Cambria Math" panose="02040503050406030204" pitchFamily="18" charset="0"/>
                              </a:rPr>
                              <m:t>               </m:t>
                            </m:r>
                          </m:e>
                        </m:d>
                      </m:oMath>
                    </m:oMathPara>
                  </a14:m>
                  <a:r>
                    <a:rPr lang="en-US" dirty="0">
                      <a:solidFill>
                        <a:schemeClr val="tx1"/>
                      </a:solidFill>
                      <a:latin typeface="Neutra Text" pitchFamily="50" charset="0"/>
                      <a:ea typeface="ＭＳ Ｐゴシック" pitchFamily="-65" charset="-128"/>
                    </a:rPr>
                    <a:t/>
                  </a:r>
                  <a:br>
                    <a:rPr lang="en-US" dirty="0">
                      <a:solidFill>
                        <a:schemeClr val="tx1"/>
                      </a:solidFill>
                      <a:latin typeface="Neutra Text" pitchFamily="50" charset="0"/>
                      <a:ea typeface="ＭＳ Ｐゴシック" pitchFamily="-65" charset="-128"/>
                    </a:rPr>
                  </a:br>
                  <a:endParaRPr lang="en-US" dirty="0">
                    <a:solidFill>
                      <a:schemeClr val="tx1"/>
                    </a:solidFill>
                    <a:latin typeface="Neutra Text" pitchFamily="50" charset="0"/>
                    <a:ea typeface="ＭＳ Ｐゴシック" pitchFamily="-65" charset="-128"/>
                  </a:endParaRPr>
                </a:p>
              </p:txBody>
            </p:sp>
          </mc:Choice>
          <mc:Fallback xmlns="">
            <p:sp>
              <p:nvSpPr>
                <p:cNvPr id="112" name="TextBox 111"/>
                <p:cNvSpPr txBox="1">
                  <a:spLocks noRot="1" noChangeAspect="1" noMove="1" noResize="1" noEditPoints="1" noAdjustHandles="1" noChangeArrowheads="1" noChangeShapeType="1" noTextEdit="1"/>
                </p:cNvSpPr>
                <p:nvPr/>
              </p:nvSpPr>
              <p:spPr>
                <a:xfrm>
                  <a:off x="9262651" y="5706362"/>
                  <a:ext cx="3120367" cy="2288768"/>
                </a:xfrm>
                <a:prstGeom prst="rect">
                  <a:avLst/>
                </a:prstGeom>
                <a:blipFill>
                  <a:blip r:embed="rId4"/>
                  <a:stretch>
                    <a:fillRect t="-4255"/>
                  </a:stretch>
                </a:blipFill>
              </p:spPr>
              <p:txBody>
                <a:bodyPr/>
                <a:lstStyle/>
                <a:p>
                  <a:r>
                    <a:rPr lang="en-US">
                      <a:noFill/>
                    </a:rPr>
                    <a:t> </a:t>
                  </a:r>
                </a:p>
              </p:txBody>
            </p:sp>
          </mc:Fallback>
        </mc:AlternateContent>
        <p:sp>
          <p:nvSpPr>
            <p:cNvPr id="74" name="Freeform 73"/>
            <p:cNvSpPr/>
            <p:nvPr/>
          </p:nvSpPr>
          <p:spPr bwMode="auto">
            <a:xfrm>
              <a:off x="11152566" y="6584937"/>
              <a:ext cx="686014" cy="197815"/>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860 h 772137"/>
                <a:gd name="connsiteX1" fmla="*/ 357163 w 1849411"/>
                <a:gd name="connsiteY1" fmla="*/ 397807 h 772137"/>
                <a:gd name="connsiteX2" fmla="*/ 761291 w 1849411"/>
                <a:gd name="connsiteY2" fmla="*/ 75 h 772137"/>
                <a:gd name="connsiteX3" fmla="*/ 905894 w 1849411"/>
                <a:gd name="connsiteY3" fmla="*/ 365835 h 772137"/>
                <a:gd name="connsiteX4" fmla="*/ 1182340 w 1849411"/>
                <a:gd name="connsiteY4" fmla="*/ 552968 h 772137"/>
                <a:gd name="connsiteX5" fmla="*/ 1382232 w 1849411"/>
                <a:gd name="connsiteY5" fmla="*/ 552968 h 772137"/>
                <a:gd name="connsiteX6" fmla="*/ 1794776 w 1849411"/>
                <a:gd name="connsiteY6" fmla="*/ 748607 h 772137"/>
                <a:gd name="connsiteX7" fmla="*/ 1833053 w 1849411"/>
                <a:gd name="connsiteY7" fmla="*/ 761366 h 772137"/>
                <a:gd name="connsiteX0" fmla="*/ 0 w 1849411"/>
                <a:gd name="connsiteY0" fmla="*/ 752916 h 772193"/>
                <a:gd name="connsiteX1" fmla="*/ 357163 w 1849411"/>
                <a:gd name="connsiteY1" fmla="*/ 397863 h 772193"/>
                <a:gd name="connsiteX2" fmla="*/ 761291 w 1849411"/>
                <a:gd name="connsiteY2" fmla="*/ 131 h 772193"/>
                <a:gd name="connsiteX3" fmla="*/ 1038858 w 1849411"/>
                <a:gd name="connsiteY3" fmla="*/ 356285 h 772193"/>
                <a:gd name="connsiteX4" fmla="*/ 1182340 w 1849411"/>
                <a:gd name="connsiteY4" fmla="*/ 553024 h 772193"/>
                <a:gd name="connsiteX5" fmla="*/ 1382232 w 1849411"/>
                <a:gd name="connsiteY5" fmla="*/ 553024 h 772193"/>
                <a:gd name="connsiteX6" fmla="*/ 1794776 w 1849411"/>
                <a:gd name="connsiteY6" fmla="*/ 748663 h 772193"/>
                <a:gd name="connsiteX7" fmla="*/ 1833053 w 1849411"/>
                <a:gd name="connsiteY7" fmla="*/ 761422 h 772193"/>
                <a:gd name="connsiteX0" fmla="*/ 0 w 1849411"/>
                <a:gd name="connsiteY0" fmla="*/ 752897 h 772174"/>
                <a:gd name="connsiteX1" fmla="*/ 357163 w 1849411"/>
                <a:gd name="connsiteY1" fmla="*/ 397844 h 772174"/>
                <a:gd name="connsiteX2" fmla="*/ 761291 w 1849411"/>
                <a:gd name="connsiteY2" fmla="*/ 112 h 772174"/>
                <a:gd name="connsiteX3" fmla="*/ 1038858 w 1849411"/>
                <a:gd name="connsiteY3" fmla="*/ 356266 h 772174"/>
                <a:gd name="connsiteX4" fmla="*/ 1288712 w 1849411"/>
                <a:gd name="connsiteY4" fmla="*/ 284023 h 772174"/>
                <a:gd name="connsiteX5" fmla="*/ 1382232 w 1849411"/>
                <a:gd name="connsiteY5" fmla="*/ 553005 h 772174"/>
                <a:gd name="connsiteX6" fmla="*/ 1794776 w 1849411"/>
                <a:gd name="connsiteY6" fmla="*/ 748644 h 772174"/>
                <a:gd name="connsiteX7" fmla="*/ 1833053 w 1849411"/>
                <a:gd name="connsiteY7" fmla="*/ 761403 h 772174"/>
                <a:gd name="connsiteX0" fmla="*/ 0 w 1849411"/>
                <a:gd name="connsiteY0" fmla="*/ 772360 h 791637"/>
                <a:gd name="connsiteX1" fmla="*/ 357163 w 1849411"/>
                <a:gd name="connsiteY1" fmla="*/ 417307 h 791637"/>
                <a:gd name="connsiteX2" fmla="*/ 761291 w 1849411"/>
                <a:gd name="connsiteY2" fmla="*/ 19575 h 791637"/>
                <a:gd name="connsiteX3" fmla="*/ 1122407 w 1849411"/>
                <a:gd name="connsiteY3" fmla="*/ 85981 h 791637"/>
                <a:gd name="connsiteX4" fmla="*/ 1288712 w 1849411"/>
                <a:gd name="connsiteY4" fmla="*/ 303486 h 791637"/>
                <a:gd name="connsiteX5" fmla="*/ 1382232 w 1849411"/>
                <a:gd name="connsiteY5" fmla="*/ 572468 h 791637"/>
                <a:gd name="connsiteX6" fmla="*/ 1794776 w 1849411"/>
                <a:gd name="connsiteY6" fmla="*/ 768107 h 791637"/>
                <a:gd name="connsiteX7" fmla="*/ 1833053 w 1849411"/>
                <a:gd name="connsiteY7" fmla="*/ 780866 h 791637"/>
                <a:gd name="connsiteX0" fmla="*/ 0 w 1849411"/>
                <a:gd name="connsiteY0" fmla="*/ 772360 h 791637"/>
                <a:gd name="connsiteX1" fmla="*/ 357163 w 1849411"/>
                <a:gd name="connsiteY1" fmla="*/ 417307 h 791637"/>
                <a:gd name="connsiteX2" fmla="*/ 761291 w 1849411"/>
                <a:gd name="connsiteY2" fmla="*/ 19575 h 791637"/>
                <a:gd name="connsiteX3" fmla="*/ 1122407 w 1849411"/>
                <a:gd name="connsiteY3" fmla="*/ 85981 h 791637"/>
                <a:gd name="connsiteX4" fmla="*/ 1288712 w 1849411"/>
                <a:gd name="connsiteY4" fmla="*/ 303486 h 791637"/>
                <a:gd name="connsiteX5" fmla="*/ 1616170 w 1849411"/>
                <a:gd name="connsiteY5" fmla="*/ 572467 h 791637"/>
                <a:gd name="connsiteX6" fmla="*/ 1794776 w 1849411"/>
                <a:gd name="connsiteY6" fmla="*/ 768107 h 791637"/>
                <a:gd name="connsiteX7" fmla="*/ 1833053 w 1849411"/>
                <a:gd name="connsiteY7" fmla="*/ 780866 h 791637"/>
                <a:gd name="connsiteX0" fmla="*/ 0 w 1849411"/>
                <a:gd name="connsiteY0" fmla="*/ 771014 h 790291"/>
                <a:gd name="connsiteX1" fmla="*/ 357163 w 1849411"/>
                <a:gd name="connsiteY1" fmla="*/ 415961 h 790291"/>
                <a:gd name="connsiteX2" fmla="*/ 761291 w 1849411"/>
                <a:gd name="connsiteY2" fmla="*/ 18229 h 790291"/>
                <a:gd name="connsiteX3" fmla="*/ 1122407 w 1849411"/>
                <a:gd name="connsiteY3" fmla="*/ 84635 h 790291"/>
                <a:gd name="connsiteX4" fmla="*/ 1355551 w 1849411"/>
                <a:gd name="connsiteY4" fmla="*/ 241775 h 790291"/>
                <a:gd name="connsiteX5" fmla="*/ 1616170 w 1849411"/>
                <a:gd name="connsiteY5" fmla="*/ 571121 h 790291"/>
                <a:gd name="connsiteX6" fmla="*/ 1794776 w 1849411"/>
                <a:gd name="connsiteY6" fmla="*/ 766761 h 790291"/>
                <a:gd name="connsiteX7" fmla="*/ 1833053 w 1849411"/>
                <a:gd name="connsiteY7" fmla="*/ 779520 h 790291"/>
                <a:gd name="connsiteX0" fmla="*/ 0 w 1849411"/>
                <a:gd name="connsiteY0" fmla="*/ 787171 h 806448"/>
                <a:gd name="connsiteX1" fmla="*/ 574391 w 1849411"/>
                <a:gd name="connsiteY1" fmla="*/ 661500 h 806448"/>
                <a:gd name="connsiteX2" fmla="*/ 761291 w 1849411"/>
                <a:gd name="connsiteY2" fmla="*/ 34386 h 806448"/>
                <a:gd name="connsiteX3" fmla="*/ 1122407 w 1849411"/>
                <a:gd name="connsiteY3" fmla="*/ 100792 h 806448"/>
                <a:gd name="connsiteX4" fmla="*/ 1355551 w 1849411"/>
                <a:gd name="connsiteY4" fmla="*/ 257932 h 806448"/>
                <a:gd name="connsiteX5" fmla="*/ 1616170 w 1849411"/>
                <a:gd name="connsiteY5" fmla="*/ 587278 h 806448"/>
                <a:gd name="connsiteX6" fmla="*/ 1794776 w 1849411"/>
                <a:gd name="connsiteY6" fmla="*/ 782918 h 806448"/>
                <a:gd name="connsiteX7" fmla="*/ 1833053 w 1849411"/>
                <a:gd name="connsiteY7" fmla="*/ 795677 h 806448"/>
                <a:gd name="connsiteX0" fmla="*/ 0 w 1849411"/>
                <a:gd name="connsiteY0" fmla="*/ 690284 h 709561"/>
                <a:gd name="connsiteX1" fmla="*/ 574391 w 1849411"/>
                <a:gd name="connsiteY1" fmla="*/ 564613 h 709561"/>
                <a:gd name="connsiteX2" fmla="*/ 828132 w 1849411"/>
                <a:gd name="connsiteY2" fmla="*/ 311756 h 709561"/>
                <a:gd name="connsiteX3" fmla="*/ 1122407 w 1849411"/>
                <a:gd name="connsiteY3" fmla="*/ 3905 h 709561"/>
                <a:gd name="connsiteX4" fmla="*/ 1355551 w 1849411"/>
                <a:gd name="connsiteY4" fmla="*/ 161045 h 709561"/>
                <a:gd name="connsiteX5" fmla="*/ 1616170 w 1849411"/>
                <a:gd name="connsiteY5" fmla="*/ 490391 h 709561"/>
                <a:gd name="connsiteX6" fmla="*/ 1794776 w 1849411"/>
                <a:gd name="connsiteY6" fmla="*/ 686031 h 709561"/>
                <a:gd name="connsiteX7" fmla="*/ 1833053 w 1849411"/>
                <a:gd name="connsiteY7" fmla="*/ 698790 h 7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09561">
                  <a:moveTo>
                    <a:pt x="0" y="690284"/>
                  </a:moveTo>
                  <a:cubicBezTo>
                    <a:pt x="221511" y="565883"/>
                    <a:pt x="436369" y="627701"/>
                    <a:pt x="574391" y="564613"/>
                  </a:cubicBezTo>
                  <a:cubicBezTo>
                    <a:pt x="712413" y="501525"/>
                    <a:pt x="736796" y="405207"/>
                    <a:pt x="828132" y="311756"/>
                  </a:cubicBezTo>
                  <a:cubicBezTo>
                    <a:pt x="919468" y="218305"/>
                    <a:pt x="1034504" y="29024"/>
                    <a:pt x="1122407" y="3905"/>
                  </a:cubicBezTo>
                  <a:cubicBezTo>
                    <a:pt x="1210310" y="-21213"/>
                    <a:pt x="1273257" y="79964"/>
                    <a:pt x="1355551" y="161045"/>
                  </a:cubicBezTo>
                  <a:cubicBezTo>
                    <a:pt x="1437845" y="242126"/>
                    <a:pt x="1542966" y="402893"/>
                    <a:pt x="1616170" y="490391"/>
                  </a:cubicBezTo>
                  <a:cubicBezTo>
                    <a:pt x="1689374" y="577889"/>
                    <a:pt x="1719639" y="651298"/>
                    <a:pt x="1794776" y="686031"/>
                  </a:cubicBezTo>
                  <a:cubicBezTo>
                    <a:pt x="1869913" y="720764"/>
                    <a:pt x="1851483" y="709777"/>
                    <a:pt x="1833053" y="698790"/>
                  </a:cubicBezTo>
                </a:path>
              </a:pathLst>
            </a:custGeom>
            <a:noFill/>
            <a:ln w="38100" cap="flat" cmpd="sng" algn="ctr">
              <a:solidFill>
                <a:srgbClr val="D32527"/>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eaLnBrk="0" hangingPunct="0"/>
              <a:endParaRPr lang="en-US" sz="1266"/>
            </a:p>
          </p:txBody>
        </p:sp>
        <p:sp>
          <p:nvSpPr>
            <p:cNvPr id="75" name="Freeform 74"/>
            <p:cNvSpPr/>
            <p:nvPr/>
          </p:nvSpPr>
          <p:spPr bwMode="auto">
            <a:xfrm>
              <a:off x="10844552" y="7620473"/>
              <a:ext cx="659090" cy="305662"/>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72074">
                  <a:moveTo>
                    <a:pt x="0" y="752797"/>
                  </a:moveTo>
                  <a:cubicBezTo>
                    <a:pt x="221511" y="628396"/>
                    <a:pt x="443023" y="503995"/>
                    <a:pt x="569905" y="378531"/>
                  </a:cubicBezTo>
                  <a:cubicBezTo>
                    <a:pt x="696787" y="253067"/>
                    <a:pt x="705293" y="2138"/>
                    <a:pt x="761291" y="12"/>
                  </a:cubicBezTo>
                  <a:cubicBezTo>
                    <a:pt x="817289" y="-2114"/>
                    <a:pt x="835719" y="273623"/>
                    <a:pt x="905894" y="365772"/>
                  </a:cubicBezTo>
                  <a:cubicBezTo>
                    <a:pt x="976069" y="457921"/>
                    <a:pt x="1102950" y="521716"/>
                    <a:pt x="1182340" y="552905"/>
                  </a:cubicBezTo>
                  <a:cubicBezTo>
                    <a:pt x="1261730" y="584094"/>
                    <a:pt x="1280159" y="520298"/>
                    <a:pt x="1382232" y="552905"/>
                  </a:cubicBezTo>
                  <a:cubicBezTo>
                    <a:pt x="1484305" y="585511"/>
                    <a:pt x="1719639" y="713811"/>
                    <a:pt x="1794776" y="748544"/>
                  </a:cubicBezTo>
                  <a:cubicBezTo>
                    <a:pt x="1869913" y="783277"/>
                    <a:pt x="1851483" y="772290"/>
                    <a:pt x="1833053" y="761303"/>
                  </a:cubicBezTo>
                </a:path>
              </a:pathLst>
            </a:custGeom>
            <a:noFill/>
            <a:ln w="38100" cap="flat" cmpd="sng" algn="ctr">
              <a:solidFill>
                <a:srgbClr val="D32527"/>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defTabSz="642915" eaLnBrk="0" fontAlgn="base">
                <a:spcBef>
                  <a:spcPct val="0"/>
                </a:spcBef>
                <a:spcAft>
                  <a:spcPct val="0"/>
                </a:spcAft>
                <a:defRPr/>
              </a:pPr>
              <a:endParaRPr lang="en-US" sz="1266">
                <a:latin typeface="Neutra Text" pitchFamily="50" charset="0"/>
                <a:ea typeface="ＭＳ Ｐゴシック" pitchFamily="-65" charset="-128"/>
              </a:endParaRPr>
            </a:p>
          </p:txBody>
        </p:sp>
        <p:sp>
          <p:nvSpPr>
            <p:cNvPr id="76" name="Freeform 75"/>
            <p:cNvSpPr/>
            <p:nvPr/>
          </p:nvSpPr>
          <p:spPr bwMode="auto">
            <a:xfrm>
              <a:off x="10846622" y="6909491"/>
              <a:ext cx="977890" cy="247526"/>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43530 w 1849411"/>
                <a:gd name="connsiteY4" fmla="*/ 424727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4271 h 773548"/>
                <a:gd name="connsiteX1" fmla="*/ 569905 w 1849411"/>
                <a:gd name="connsiteY1" fmla="*/ 380005 h 773548"/>
                <a:gd name="connsiteX2" fmla="*/ 761291 w 1849411"/>
                <a:gd name="connsiteY2" fmla="*/ 1486 h 773548"/>
                <a:gd name="connsiteX3" fmla="*/ 983513 w 1849411"/>
                <a:gd name="connsiteY3" fmla="*/ 255089 h 773548"/>
                <a:gd name="connsiteX4" fmla="*/ 1143530 w 1849411"/>
                <a:gd name="connsiteY4" fmla="*/ 426201 h 773548"/>
                <a:gd name="connsiteX5" fmla="*/ 1382232 w 1849411"/>
                <a:gd name="connsiteY5" fmla="*/ 554379 h 773548"/>
                <a:gd name="connsiteX6" fmla="*/ 1794776 w 1849411"/>
                <a:gd name="connsiteY6" fmla="*/ 750018 h 773548"/>
                <a:gd name="connsiteX7" fmla="*/ 1833053 w 1849411"/>
                <a:gd name="connsiteY7" fmla="*/ 762777 h 773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73548">
                  <a:moveTo>
                    <a:pt x="0" y="754271"/>
                  </a:moveTo>
                  <a:cubicBezTo>
                    <a:pt x="221511" y="629870"/>
                    <a:pt x="443023" y="505469"/>
                    <a:pt x="569905" y="380005"/>
                  </a:cubicBezTo>
                  <a:cubicBezTo>
                    <a:pt x="696787" y="254541"/>
                    <a:pt x="692356" y="22305"/>
                    <a:pt x="761291" y="1486"/>
                  </a:cubicBezTo>
                  <a:cubicBezTo>
                    <a:pt x="830226" y="-19333"/>
                    <a:pt x="919807" y="184303"/>
                    <a:pt x="983513" y="255089"/>
                  </a:cubicBezTo>
                  <a:cubicBezTo>
                    <a:pt x="1047219" y="325875"/>
                    <a:pt x="1077077" y="376319"/>
                    <a:pt x="1143530" y="426201"/>
                  </a:cubicBezTo>
                  <a:cubicBezTo>
                    <a:pt x="1209983" y="476083"/>
                    <a:pt x="1273691" y="500410"/>
                    <a:pt x="1382232" y="554379"/>
                  </a:cubicBezTo>
                  <a:cubicBezTo>
                    <a:pt x="1490773" y="608348"/>
                    <a:pt x="1719639" y="715285"/>
                    <a:pt x="1794776" y="750018"/>
                  </a:cubicBezTo>
                  <a:cubicBezTo>
                    <a:pt x="1869913" y="784751"/>
                    <a:pt x="1851483" y="773764"/>
                    <a:pt x="1833053" y="762777"/>
                  </a:cubicBezTo>
                </a:path>
              </a:pathLst>
            </a:custGeom>
            <a:noFill/>
            <a:ln w="38100" cap="flat" cmpd="sng" algn="ctr">
              <a:solidFill>
                <a:srgbClr val="D32527"/>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defTabSz="642915" eaLnBrk="0" fontAlgn="base">
                <a:spcBef>
                  <a:spcPct val="0"/>
                </a:spcBef>
                <a:spcAft>
                  <a:spcPct val="0"/>
                </a:spcAft>
                <a:defRPr/>
              </a:pPr>
              <a:endParaRPr lang="en-US" sz="1266" dirty="0">
                <a:latin typeface="Neutra Text" pitchFamily="50" charset="0"/>
                <a:ea typeface="ＭＳ Ｐゴシック" pitchFamily="-65" charset="-128"/>
              </a:endParaRPr>
            </a:p>
          </p:txBody>
        </p:sp>
        <p:sp>
          <p:nvSpPr>
            <p:cNvPr id="77" name="Freeform 76"/>
            <p:cNvSpPr/>
            <p:nvPr/>
          </p:nvSpPr>
          <p:spPr bwMode="auto">
            <a:xfrm>
              <a:off x="10775765" y="6203071"/>
              <a:ext cx="702152" cy="238694"/>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860 h 772137"/>
                <a:gd name="connsiteX1" fmla="*/ 357163 w 1849411"/>
                <a:gd name="connsiteY1" fmla="*/ 397807 h 772137"/>
                <a:gd name="connsiteX2" fmla="*/ 761291 w 1849411"/>
                <a:gd name="connsiteY2" fmla="*/ 75 h 772137"/>
                <a:gd name="connsiteX3" fmla="*/ 905894 w 1849411"/>
                <a:gd name="connsiteY3" fmla="*/ 365835 h 772137"/>
                <a:gd name="connsiteX4" fmla="*/ 1182340 w 1849411"/>
                <a:gd name="connsiteY4" fmla="*/ 552968 h 772137"/>
                <a:gd name="connsiteX5" fmla="*/ 1382232 w 1849411"/>
                <a:gd name="connsiteY5" fmla="*/ 552968 h 772137"/>
                <a:gd name="connsiteX6" fmla="*/ 1794776 w 1849411"/>
                <a:gd name="connsiteY6" fmla="*/ 748607 h 772137"/>
                <a:gd name="connsiteX7" fmla="*/ 1833053 w 1849411"/>
                <a:gd name="connsiteY7" fmla="*/ 761366 h 772137"/>
                <a:gd name="connsiteX0" fmla="*/ 0 w 1849411"/>
                <a:gd name="connsiteY0" fmla="*/ 752916 h 772193"/>
                <a:gd name="connsiteX1" fmla="*/ 357163 w 1849411"/>
                <a:gd name="connsiteY1" fmla="*/ 397863 h 772193"/>
                <a:gd name="connsiteX2" fmla="*/ 761291 w 1849411"/>
                <a:gd name="connsiteY2" fmla="*/ 131 h 772193"/>
                <a:gd name="connsiteX3" fmla="*/ 1038858 w 1849411"/>
                <a:gd name="connsiteY3" fmla="*/ 356285 h 772193"/>
                <a:gd name="connsiteX4" fmla="*/ 1182340 w 1849411"/>
                <a:gd name="connsiteY4" fmla="*/ 553024 h 772193"/>
                <a:gd name="connsiteX5" fmla="*/ 1382232 w 1849411"/>
                <a:gd name="connsiteY5" fmla="*/ 553024 h 772193"/>
                <a:gd name="connsiteX6" fmla="*/ 1794776 w 1849411"/>
                <a:gd name="connsiteY6" fmla="*/ 748663 h 772193"/>
                <a:gd name="connsiteX7" fmla="*/ 1833053 w 1849411"/>
                <a:gd name="connsiteY7" fmla="*/ 761422 h 772193"/>
                <a:gd name="connsiteX0" fmla="*/ 0 w 1849411"/>
                <a:gd name="connsiteY0" fmla="*/ 752897 h 772174"/>
                <a:gd name="connsiteX1" fmla="*/ 357163 w 1849411"/>
                <a:gd name="connsiteY1" fmla="*/ 397844 h 772174"/>
                <a:gd name="connsiteX2" fmla="*/ 761291 w 1849411"/>
                <a:gd name="connsiteY2" fmla="*/ 112 h 772174"/>
                <a:gd name="connsiteX3" fmla="*/ 1038858 w 1849411"/>
                <a:gd name="connsiteY3" fmla="*/ 356266 h 772174"/>
                <a:gd name="connsiteX4" fmla="*/ 1288712 w 1849411"/>
                <a:gd name="connsiteY4" fmla="*/ 284023 h 772174"/>
                <a:gd name="connsiteX5" fmla="*/ 1382232 w 1849411"/>
                <a:gd name="connsiteY5" fmla="*/ 553005 h 772174"/>
                <a:gd name="connsiteX6" fmla="*/ 1794776 w 1849411"/>
                <a:gd name="connsiteY6" fmla="*/ 748644 h 772174"/>
                <a:gd name="connsiteX7" fmla="*/ 1833053 w 1849411"/>
                <a:gd name="connsiteY7" fmla="*/ 761403 h 77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72174">
                  <a:moveTo>
                    <a:pt x="0" y="752897"/>
                  </a:moveTo>
                  <a:cubicBezTo>
                    <a:pt x="221511" y="628496"/>
                    <a:pt x="230281" y="523308"/>
                    <a:pt x="357163" y="397844"/>
                  </a:cubicBezTo>
                  <a:cubicBezTo>
                    <a:pt x="484045" y="272380"/>
                    <a:pt x="647675" y="7042"/>
                    <a:pt x="761291" y="112"/>
                  </a:cubicBezTo>
                  <a:cubicBezTo>
                    <a:pt x="874907" y="-6818"/>
                    <a:pt x="950955" y="308948"/>
                    <a:pt x="1038858" y="356266"/>
                  </a:cubicBezTo>
                  <a:cubicBezTo>
                    <a:pt x="1126762" y="403585"/>
                    <a:pt x="1231483" y="251233"/>
                    <a:pt x="1288712" y="284023"/>
                  </a:cubicBezTo>
                  <a:cubicBezTo>
                    <a:pt x="1345941" y="316813"/>
                    <a:pt x="1297888" y="475568"/>
                    <a:pt x="1382232" y="553005"/>
                  </a:cubicBezTo>
                  <a:cubicBezTo>
                    <a:pt x="1466576" y="630442"/>
                    <a:pt x="1719639" y="713911"/>
                    <a:pt x="1794776" y="748644"/>
                  </a:cubicBezTo>
                  <a:cubicBezTo>
                    <a:pt x="1869913" y="783377"/>
                    <a:pt x="1851483" y="772390"/>
                    <a:pt x="1833053" y="761403"/>
                  </a:cubicBezTo>
                </a:path>
              </a:pathLst>
            </a:custGeom>
            <a:noFill/>
            <a:ln w="38100" cap="flat" cmpd="sng" algn="ctr">
              <a:solidFill>
                <a:srgbClr val="D32527"/>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eaLnBrk="0" hangingPunct="0"/>
              <a:endParaRPr lang="en-US" sz="1266"/>
            </a:p>
          </p:txBody>
        </p:sp>
        <p:sp>
          <p:nvSpPr>
            <p:cNvPr id="78" name="Freeform 77"/>
            <p:cNvSpPr/>
            <p:nvPr/>
          </p:nvSpPr>
          <p:spPr bwMode="auto">
            <a:xfrm>
              <a:off x="11152566" y="7360596"/>
              <a:ext cx="702152" cy="168279"/>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860 h 772137"/>
                <a:gd name="connsiteX1" fmla="*/ 357163 w 1849411"/>
                <a:gd name="connsiteY1" fmla="*/ 397807 h 772137"/>
                <a:gd name="connsiteX2" fmla="*/ 761291 w 1849411"/>
                <a:gd name="connsiteY2" fmla="*/ 75 h 772137"/>
                <a:gd name="connsiteX3" fmla="*/ 905894 w 1849411"/>
                <a:gd name="connsiteY3" fmla="*/ 365835 h 772137"/>
                <a:gd name="connsiteX4" fmla="*/ 1182340 w 1849411"/>
                <a:gd name="connsiteY4" fmla="*/ 552968 h 772137"/>
                <a:gd name="connsiteX5" fmla="*/ 1382232 w 1849411"/>
                <a:gd name="connsiteY5" fmla="*/ 552968 h 772137"/>
                <a:gd name="connsiteX6" fmla="*/ 1794776 w 1849411"/>
                <a:gd name="connsiteY6" fmla="*/ 748607 h 772137"/>
                <a:gd name="connsiteX7" fmla="*/ 1833053 w 1849411"/>
                <a:gd name="connsiteY7" fmla="*/ 761366 h 772137"/>
                <a:gd name="connsiteX0" fmla="*/ 0 w 1849411"/>
                <a:gd name="connsiteY0" fmla="*/ 752916 h 772193"/>
                <a:gd name="connsiteX1" fmla="*/ 357163 w 1849411"/>
                <a:gd name="connsiteY1" fmla="*/ 397863 h 772193"/>
                <a:gd name="connsiteX2" fmla="*/ 761291 w 1849411"/>
                <a:gd name="connsiteY2" fmla="*/ 131 h 772193"/>
                <a:gd name="connsiteX3" fmla="*/ 1038858 w 1849411"/>
                <a:gd name="connsiteY3" fmla="*/ 356285 h 772193"/>
                <a:gd name="connsiteX4" fmla="*/ 1182340 w 1849411"/>
                <a:gd name="connsiteY4" fmla="*/ 553024 h 772193"/>
                <a:gd name="connsiteX5" fmla="*/ 1382232 w 1849411"/>
                <a:gd name="connsiteY5" fmla="*/ 553024 h 772193"/>
                <a:gd name="connsiteX6" fmla="*/ 1794776 w 1849411"/>
                <a:gd name="connsiteY6" fmla="*/ 748663 h 772193"/>
                <a:gd name="connsiteX7" fmla="*/ 1833053 w 1849411"/>
                <a:gd name="connsiteY7" fmla="*/ 761422 h 772193"/>
                <a:gd name="connsiteX0" fmla="*/ 0 w 1849411"/>
                <a:gd name="connsiteY0" fmla="*/ 752897 h 772174"/>
                <a:gd name="connsiteX1" fmla="*/ 357163 w 1849411"/>
                <a:gd name="connsiteY1" fmla="*/ 397844 h 772174"/>
                <a:gd name="connsiteX2" fmla="*/ 761291 w 1849411"/>
                <a:gd name="connsiteY2" fmla="*/ 112 h 772174"/>
                <a:gd name="connsiteX3" fmla="*/ 1038858 w 1849411"/>
                <a:gd name="connsiteY3" fmla="*/ 356266 h 772174"/>
                <a:gd name="connsiteX4" fmla="*/ 1288712 w 1849411"/>
                <a:gd name="connsiteY4" fmla="*/ 284023 h 772174"/>
                <a:gd name="connsiteX5" fmla="*/ 1382232 w 1849411"/>
                <a:gd name="connsiteY5" fmla="*/ 553005 h 772174"/>
                <a:gd name="connsiteX6" fmla="*/ 1794776 w 1849411"/>
                <a:gd name="connsiteY6" fmla="*/ 748644 h 772174"/>
                <a:gd name="connsiteX7" fmla="*/ 1833053 w 1849411"/>
                <a:gd name="connsiteY7" fmla="*/ 761403 h 772174"/>
                <a:gd name="connsiteX0" fmla="*/ 0 w 1849411"/>
                <a:gd name="connsiteY0" fmla="*/ 754227 h 773504"/>
                <a:gd name="connsiteX1" fmla="*/ 256810 w 1849411"/>
                <a:gd name="connsiteY1" fmla="*/ 513971 h 773504"/>
                <a:gd name="connsiteX2" fmla="*/ 761291 w 1849411"/>
                <a:gd name="connsiteY2" fmla="*/ 1442 h 773504"/>
                <a:gd name="connsiteX3" fmla="*/ 1038858 w 1849411"/>
                <a:gd name="connsiteY3" fmla="*/ 357596 h 773504"/>
                <a:gd name="connsiteX4" fmla="*/ 1288712 w 1849411"/>
                <a:gd name="connsiteY4" fmla="*/ 285353 h 773504"/>
                <a:gd name="connsiteX5" fmla="*/ 1382232 w 1849411"/>
                <a:gd name="connsiteY5" fmla="*/ 554335 h 773504"/>
                <a:gd name="connsiteX6" fmla="*/ 1794776 w 1849411"/>
                <a:gd name="connsiteY6" fmla="*/ 749974 h 773504"/>
                <a:gd name="connsiteX7" fmla="*/ 1833053 w 1849411"/>
                <a:gd name="connsiteY7" fmla="*/ 762733 h 773504"/>
                <a:gd name="connsiteX0" fmla="*/ 0 w 1849411"/>
                <a:gd name="connsiteY0" fmla="*/ 742187 h 761464"/>
                <a:gd name="connsiteX1" fmla="*/ 256810 w 1849411"/>
                <a:gd name="connsiteY1" fmla="*/ 501931 h 761464"/>
                <a:gd name="connsiteX2" fmla="*/ 426784 w 1849411"/>
                <a:gd name="connsiteY2" fmla="*/ 1486 h 761464"/>
                <a:gd name="connsiteX3" fmla="*/ 1038858 w 1849411"/>
                <a:gd name="connsiteY3" fmla="*/ 345556 h 761464"/>
                <a:gd name="connsiteX4" fmla="*/ 1288712 w 1849411"/>
                <a:gd name="connsiteY4" fmla="*/ 273313 h 761464"/>
                <a:gd name="connsiteX5" fmla="*/ 1382232 w 1849411"/>
                <a:gd name="connsiteY5" fmla="*/ 542295 h 761464"/>
                <a:gd name="connsiteX6" fmla="*/ 1794776 w 1849411"/>
                <a:gd name="connsiteY6" fmla="*/ 737934 h 761464"/>
                <a:gd name="connsiteX7" fmla="*/ 1833053 w 1849411"/>
                <a:gd name="connsiteY7" fmla="*/ 750693 h 761464"/>
                <a:gd name="connsiteX0" fmla="*/ 0 w 1849411"/>
                <a:gd name="connsiteY0" fmla="*/ 741197 h 760474"/>
                <a:gd name="connsiteX1" fmla="*/ 256810 w 1849411"/>
                <a:gd name="connsiteY1" fmla="*/ 500941 h 760474"/>
                <a:gd name="connsiteX2" fmla="*/ 426784 w 1849411"/>
                <a:gd name="connsiteY2" fmla="*/ 496 h 760474"/>
                <a:gd name="connsiteX3" fmla="*/ 879966 w 1849411"/>
                <a:gd name="connsiteY3" fmla="*/ 404985 h 760474"/>
                <a:gd name="connsiteX4" fmla="*/ 1288712 w 1849411"/>
                <a:gd name="connsiteY4" fmla="*/ 272323 h 760474"/>
                <a:gd name="connsiteX5" fmla="*/ 1382232 w 1849411"/>
                <a:gd name="connsiteY5" fmla="*/ 541305 h 760474"/>
                <a:gd name="connsiteX6" fmla="*/ 1794776 w 1849411"/>
                <a:gd name="connsiteY6" fmla="*/ 736944 h 760474"/>
                <a:gd name="connsiteX7" fmla="*/ 1833053 w 1849411"/>
                <a:gd name="connsiteY7" fmla="*/ 749703 h 760474"/>
                <a:gd name="connsiteX0" fmla="*/ 0 w 1849411"/>
                <a:gd name="connsiteY0" fmla="*/ 471253 h 490530"/>
                <a:gd name="connsiteX1" fmla="*/ 256810 w 1849411"/>
                <a:gd name="connsiteY1" fmla="*/ 230997 h 490530"/>
                <a:gd name="connsiteX2" fmla="*/ 577313 w 1849411"/>
                <a:gd name="connsiteY2" fmla="*/ 50777 h 490530"/>
                <a:gd name="connsiteX3" fmla="*/ 879966 w 1849411"/>
                <a:gd name="connsiteY3" fmla="*/ 135041 h 490530"/>
                <a:gd name="connsiteX4" fmla="*/ 1288712 w 1849411"/>
                <a:gd name="connsiteY4" fmla="*/ 2379 h 490530"/>
                <a:gd name="connsiteX5" fmla="*/ 1382232 w 1849411"/>
                <a:gd name="connsiteY5" fmla="*/ 271361 h 490530"/>
                <a:gd name="connsiteX6" fmla="*/ 1794776 w 1849411"/>
                <a:gd name="connsiteY6" fmla="*/ 467000 h 490530"/>
                <a:gd name="connsiteX7" fmla="*/ 1833053 w 1849411"/>
                <a:gd name="connsiteY7" fmla="*/ 479759 h 490530"/>
                <a:gd name="connsiteX0" fmla="*/ 0 w 1849411"/>
                <a:gd name="connsiteY0" fmla="*/ 765875 h 785152"/>
                <a:gd name="connsiteX1" fmla="*/ 256810 w 1849411"/>
                <a:gd name="connsiteY1" fmla="*/ 525619 h 785152"/>
                <a:gd name="connsiteX2" fmla="*/ 577313 w 1849411"/>
                <a:gd name="connsiteY2" fmla="*/ 345399 h 785152"/>
                <a:gd name="connsiteX3" fmla="*/ 879966 w 1849411"/>
                <a:gd name="connsiteY3" fmla="*/ 429663 h 785152"/>
                <a:gd name="connsiteX4" fmla="*/ 1113097 w 1849411"/>
                <a:gd name="connsiteY4" fmla="*/ 944 h 785152"/>
                <a:gd name="connsiteX5" fmla="*/ 1382232 w 1849411"/>
                <a:gd name="connsiteY5" fmla="*/ 565983 h 785152"/>
                <a:gd name="connsiteX6" fmla="*/ 1794776 w 1849411"/>
                <a:gd name="connsiteY6" fmla="*/ 761622 h 785152"/>
                <a:gd name="connsiteX7" fmla="*/ 1833053 w 1849411"/>
                <a:gd name="connsiteY7" fmla="*/ 774381 h 785152"/>
                <a:gd name="connsiteX0" fmla="*/ 0 w 1849411"/>
                <a:gd name="connsiteY0" fmla="*/ 765700 h 784977"/>
                <a:gd name="connsiteX1" fmla="*/ 256810 w 1849411"/>
                <a:gd name="connsiteY1" fmla="*/ 525444 h 784977"/>
                <a:gd name="connsiteX2" fmla="*/ 577313 w 1849411"/>
                <a:gd name="connsiteY2" fmla="*/ 345224 h 784977"/>
                <a:gd name="connsiteX3" fmla="*/ 804702 w 1849411"/>
                <a:gd name="connsiteY3" fmla="*/ 441571 h 784977"/>
                <a:gd name="connsiteX4" fmla="*/ 1113097 w 1849411"/>
                <a:gd name="connsiteY4" fmla="*/ 769 h 784977"/>
                <a:gd name="connsiteX5" fmla="*/ 1382232 w 1849411"/>
                <a:gd name="connsiteY5" fmla="*/ 565808 h 784977"/>
                <a:gd name="connsiteX6" fmla="*/ 1794776 w 1849411"/>
                <a:gd name="connsiteY6" fmla="*/ 761447 h 784977"/>
                <a:gd name="connsiteX7" fmla="*/ 1833053 w 1849411"/>
                <a:gd name="connsiteY7" fmla="*/ 774206 h 784977"/>
                <a:gd name="connsiteX0" fmla="*/ 0 w 1849411"/>
                <a:gd name="connsiteY0" fmla="*/ 747603 h 766880"/>
                <a:gd name="connsiteX1" fmla="*/ 256810 w 1849411"/>
                <a:gd name="connsiteY1" fmla="*/ 507347 h 766880"/>
                <a:gd name="connsiteX2" fmla="*/ 577313 w 1849411"/>
                <a:gd name="connsiteY2" fmla="*/ 327127 h 766880"/>
                <a:gd name="connsiteX3" fmla="*/ 804702 w 1849411"/>
                <a:gd name="connsiteY3" fmla="*/ 423474 h 766880"/>
                <a:gd name="connsiteX4" fmla="*/ 979293 w 1849411"/>
                <a:gd name="connsiteY4" fmla="*/ 798 h 766880"/>
                <a:gd name="connsiteX5" fmla="*/ 1382232 w 1849411"/>
                <a:gd name="connsiteY5" fmla="*/ 547711 h 766880"/>
                <a:gd name="connsiteX6" fmla="*/ 1794776 w 1849411"/>
                <a:gd name="connsiteY6" fmla="*/ 743350 h 766880"/>
                <a:gd name="connsiteX7" fmla="*/ 1833053 w 1849411"/>
                <a:gd name="connsiteY7" fmla="*/ 756109 h 766880"/>
                <a:gd name="connsiteX0" fmla="*/ 0 w 1849411"/>
                <a:gd name="connsiteY0" fmla="*/ 747611 h 766888"/>
                <a:gd name="connsiteX1" fmla="*/ 256810 w 1849411"/>
                <a:gd name="connsiteY1" fmla="*/ 507355 h 766888"/>
                <a:gd name="connsiteX2" fmla="*/ 376608 w 1849411"/>
                <a:gd name="connsiteY2" fmla="*/ 351304 h 766888"/>
                <a:gd name="connsiteX3" fmla="*/ 804702 w 1849411"/>
                <a:gd name="connsiteY3" fmla="*/ 423482 h 766888"/>
                <a:gd name="connsiteX4" fmla="*/ 979293 w 1849411"/>
                <a:gd name="connsiteY4" fmla="*/ 806 h 766888"/>
                <a:gd name="connsiteX5" fmla="*/ 1382232 w 1849411"/>
                <a:gd name="connsiteY5" fmla="*/ 547719 h 766888"/>
                <a:gd name="connsiteX6" fmla="*/ 1794776 w 1849411"/>
                <a:gd name="connsiteY6" fmla="*/ 743358 h 766888"/>
                <a:gd name="connsiteX7" fmla="*/ 1833053 w 1849411"/>
                <a:gd name="connsiteY7" fmla="*/ 756117 h 766888"/>
                <a:gd name="connsiteX0" fmla="*/ 0 w 1849411"/>
                <a:gd name="connsiteY0" fmla="*/ 747131 h 766408"/>
                <a:gd name="connsiteX1" fmla="*/ 256810 w 1849411"/>
                <a:gd name="connsiteY1" fmla="*/ 506875 h 766408"/>
                <a:gd name="connsiteX2" fmla="*/ 376608 w 1849411"/>
                <a:gd name="connsiteY2" fmla="*/ 350824 h 766408"/>
                <a:gd name="connsiteX3" fmla="*/ 654173 w 1849411"/>
                <a:gd name="connsiteY3" fmla="*/ 465296 h 766408"/>
                <a:gd name="connsiteX4" fmla="*/ 979293 w 1849411"/>
                <a:gd name="connsiteY4" fmla="*/ 326 h 766408"/>
                <a:gd name="connsiteX5" fmla="*/ 1382232 w 1849411"/>
                <a:gd name="connsiteY5" fmla="*/ 547239 h 766408"/>
                <a:gd name="connsiteX6" fmla="*/ 1794776 w 1849411"/>
                <a:gd name="connsiteY6" fmla="*/ 742878 h 766408"/>
                <a:gd name="connsiteX7" fmla="*/ 1833053 w 1849411"/>
                <a:gd name="connsiteY7" fmla="*/ 755637 h 766408"/>
                <a:gd name="connsiteX0" fmla="*/ 0 w 1849411"/>
                <a:gd name="connsiteY0" fmla="*/ 747131 h 766408"/>
                <a:gd name="connsiteX1" fmla="*/ 256810 w 1849411"/>
                <a:gd name="connsiteY1" fmla="*/ 506875 h 766408"/>
                <a:gd name="connsiteX2" fmla="*/ 376608 w 1849411"/>
                <a:gd name="connsiteY2" fmla="*/ 350824 h 766408"/>
                <a:gd name="connsiteX3" fmla="*/ 654173 w 1849411"/>
                <a:gd name="connsiteY3" fmla="*/ 465296 h 766408"/>
                <a:gd name="connsiteX4" fmla="*/ 979293 w 1849411"/>
                <a:gd name="connsiteY4" fmla="*/ 325 h 766408"/>
                <a:gd name="connsiteX5" fmla="*/ 1382232 w 1849411"/>
                <a:gd name="connsiteY5" fmla="*/ 547239 h 766408"/>
                <a:gd name="connsiteX6" fmla="*/ 1794776 w 1849411"/>
                <a:gd name="connsiteY6" fmla="*/ 742878 h 766408"/>
                <a:gd name="connsiteX7" fmla="*/ 1833053 w 1849411"/>
                <a:gd name="connsiteY7" fmla="*/ 755637 h 766408"/>
                <a:gd name="connsiteX0" fmla="*/ 0 w 1849411"/>
                <a:gd name="connsiteY0" fmla="*/ 819595 h 838872"/>
                <a:gd name="connsiteX1" fmla="*/ 256810 w 1849411"/>
                <a:gd name="connsiteY1" fmla="*/ 579339 h 838872"/>
                <a:gd name="connsiteX2" fmla="*/ 376608 w 1849411"/>
                <a:gd name="connsiteY2" fmla="*/ 423288 h 838872"/>
                <a:gd name="connsiteX3" fmla="*/ 654173 w 1849411"/>
                <a:gd name="connsiteY3" fmla="*/ 537760 h 838872"/>
                <a:gd name="connsiteX4" fmla="*/ 853853 w 1849411"/>
                <a:gd name="connsiteY4" fmla="*/ 286 h 838872"/>
                <a:gd name="connsiteX5" fmla="*/ 1382232 w 1849411"/>
                <a:gd name="connsiteY5" fmla="*/ 619703 h 838872"/>
                <a:gd name="connsiteX6" fmla="*/ 1794776 w 1849411"/>
                <a:gd name="connsiteY6" fmla="*/ 815342 h 838872"/>
                <a:gd name="connsiteX7" fmla="*/ 1833053 w 1849411"/>
                <a:gd name="connsiteY7" fmla="*/ 828101 h 838872"/>
                <a:gd name="connsiteX0" fmla="*/ 0 w 1849411"/>
                <a:gd name="connsiteY0" fmla="*/ 819730 h 839007"/>
                <a:gd name="connsiteX1" fmla="*/ 256810 w 1849411"/>
                <a:gd name="connsiteY1" fmla="*/ 579474 h 839007"/>
                <a:gd name="connsiteX2" fmla="*/ 376608 w 1849411"/>
                <a:gd name="connsiteY2" fmla="*/ 423423 h 839007"/>
                <a:gd name="connsiteX3" fmla="*/ 654173 w 1849411"/>
                <a:gd name="connsiteY3" fmla="*/ 537895 h 839007"/>
                <a:gd name="connsiteX4" fmla="*/ 853853 w 1849411"/>
                <a:gd name="connsiteY4" fmla="*/ 421 h 839007"/>
                <a:gd name="connsiteX5" fmla="*/ 1164803 w 1849411"/>
                <a:gd name="connsiteY5" fmla="*/ 637964 h 839007"/>
                <a:gd name="connsiteX6" fmla="*/ 1794776 w 1849411"/>
                <a:gd name="connsiteY6" fmla="*/ 815477 h 839007"/>
                <a:gd name="connsiteX7" fmla="*/ 1833053 w 1849411"/>
                <a:gd name="connsiteY7" fmla="*/ 828236 h 839007"/>
                <a:gd name="connsiteX0" fmla="*/ 0 w 1849411"/>
                <a:gd name="connsiteY0" fmla="*/ 819629 h 838906"/>
                <a:gd name="connsiteX1" fmla="*/ 256810 w 1849411"/>
                <a:gd name="connsiteY1" fmla="*/ 579373 h 838906"/>
                <a:gd name="connsiteX2" fmla="*/ 376608 w 1849411"/>
                <a:gd name="connsiteY2" fmla="*/ 423322 h 838906"/>
                <a:gd name="connsiteX3" fmla="*/ 729437 w 1849411"/>
                <a:gd name="connsiteY3" fmla="*/ 549878 h 838906"/>
                <a:gd name="connsiteX4" fmla="*/ 853853 w 1849411"/>
                <a:gd name="connsiteY4" fmla="*/ 320 h 838906"/>
                <a:gd name="connsiteX5" fmla="*/ 1164803 w 1849411"/>
                <a:gd name="connsiteY5" fmla="*/ 637863 h 838906"/>
                <a:gd name="connsiteX6" fmla="*/ 1794776 w 1849411"/>
                <a:gd name="connsiteY6" fmla="*/ 815376 h 838906"/>
                <a:gd name="connsiteX7" fmla="*/ 1833053 w 1849411"/>
                <a:gd name="connsiteY7" fmla="*/ 828135 h 838906"/>
                <a:gd name="connsiteX0" fmla="*/ 0 w 1849411"/>
                <a:gd name="connsiteY0" fmla="*/ 819629 h 838906"/>
                <a:gd name="connsiteX1" fmla="*/ 256810 w 1849411"/>
                <a:gd name="connsiteY1" fmla="*/ 579373 h 838906"/>
                <a:gd name="connsiteX2" fmla="*/ 376608 w 1849411"/>
                <a:gd name="connsiteY2" fmla="*/ 423322 h 838906"/>
                <a:gd name="connsiteX3" fmla="*/ 570546 w 1849411"/>
                <a:gd name="connsiteY3" fmla="*/ 549878 h 838906"/>
                <a:gd name="connsiteX4" fmla="*/ 853853 w 1849411"/>
                <a:gd name="connsiteY4" fmla="*/ 320 h 838906"/>
                <a:gd name="connsiteX5" fmla="*/ 1164803 w 1849411"/>
                <a:gd name="connsiteY5" fmla="*/ 637863 h 838906"/>
                <a:gd name="connsiteX6" fmla="*/ 1794776 w 1849411"/>
                <a:gd name="connsiteY6" fmla="*/ 815376 h 838906"/>
                <a:gd name="connsiteX7" fmla="*/ 1833053 w 1849411"/>
                <a:gd name="connsiteY7" fmla="*/ 828135 h 838906"/>
                <a:gd name="connsiteX0" fmla="*/ 0 w 1849411"/>
                <a:gd name="connsiteY0" fmla="*/ 783398 h 802675"/>
                <a:gd name="connsiteX1" fmla="*/ 256810 w 1849411"/>
                <a:gd name="connsiteY1" fmla="*/ 543142 h 802675"/>
                <a:gd name="connsiteX2" fmla="*/ 376608 w 1849411"/>
                <a:gd name="connsiteY2" fmla="*/ 387091 h 802675"/>
                <a:gd name="connsiteX3" fmla="*/ 570546 w 1849411"/>
                <a:gd name="connsiteY3" fmla="*/ 513647 h 802675"/>
                <a:gd name="connsiteX4" fmla="*/ 745138 w 1849411"/>
                <a:gd name="connsiteY4" fmla="*/ 341 h 802675"/>
                <a:gd name="connsiteX5" fmla="*/ 1164803 w 1849411"/>
                <a:gd name="connsiteY5" fmla="*/ 601632 h 802675"/>
                <a:gd name="connsiteX6" fmla="*/ 1794776 w 1849411"/>
                <a:gd name="connsiteY6" fmla="*/ 779145 h 802675"/>
                <a:gd name="connsiteX7" fmla="*/ 1833053 w 1849411"/>
                <a:gd name="connsiteY7" fmla="*/ 791904 h 80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802675">
                  <a:moveTo>
                    <a:pt x="0" y="783398"/>
                  </a:moveTo>
                  <a:cubicBezTo>
                    <a:pt x="221511" y="658997"/>
                    <a:pt x="194042" y="609193"/>
                    <a:pt x="256810" y="543142"/>
                  </a:cubicBezTo>
                  <a:cubicBezTo>
                    <a:pt x="319578" y="477091"/>
                    <a:pt x="324319" y="392007"/>
                    <a:pt x="376608" y="387091"/>
                  </a:cubicBezTo>
                  <a:cubicBezTo>
                    <a:pt x="428897" y="382175"/>
                    <a:pt x="509124" y="578105"/>
                    <a:pt x="570546" y="513647"/>
                  </a:cubicBezTo>
                  <a:cubicBezTo>
                    <a:pt x="631968" y="449189"/>
                    <a:pt x="646095" y="-14323"/>
                    <a:pt x="745138" y="341"/>
                  </a:cubicBezTo>
                  <a:cubicBezTo>
                    <a:pt x="844181" y="15005"/>
                    <a:pt x="989863" y="471831"/>
                    <a:pt x="1164803" y="601632"/>
                  </a:cubicBezTo>
                  <a:cubicBezTo>
                    <a:pt x="1339743" y="731433"/>
                    <a:pt x="1719639" y="744412"/>
                    <a:pt x="1794776" y="779145"/>
                  </a:cubicBezTo>
                  <a:cubicBezTo>
                    <a:pt x="1869913" y="813878"/>
                    <a:pt x="1851483" y="802891"/>
                    <a:pt x="1833053" y="791904"/>
                  </a:cubicBezTo>
                </a:path>
              </a:pathLst>
            </a:custGeom>
            <a:noFill/>
            <a:ln w="38100" cap="flat" cmpd="sng" algn="ctr">
              <a:solidFill>
                <a:srgbClr val="D32527"/>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eaLnBrk="0" hangingPunct="0"/>
              <a:endParaRPr lang="en-US" sz="1266" dirty="0"/>
            </a:p>
          </p:txBody>
        </p:sp>
      </p:grpSp>
      <p:grpSp>
        <p:nvGrpSpPr>
          <p:cNvPr id="5" name="Group 4"/>
          <p:cNvGrpSpPr/>
          <p:nvPr/>
        </p:nvGrpSpPr>
        <p:grpSpPr>
          <a:xfrm>
            <a:off x="1981327" y="776420"/>
            <a:ext cx="3389101" cy="2586286"/>
            <a:chOff x="650242" y="1104126"/>
            <a:chExt cx="4820202" cy="3678386"/>
          </a:xfrm>
        </p:grpSpPr>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0243" y="1112018"/>
              <a:ext cx="2269446" cy="1702085"/>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9798" y="1104126"/>
              <a:ext cx="2280646" cy="1710485"/>
            </a:xfrm>
            <a:prstGeom prst="rect">
              <a:avLst/>
            </a:prstGeom>
          </p:spPr>
        </p:pic>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0242" y="3080427"/>
              <a:ext cx="2269446" cy="1702085"/>
            </a:xfrm>
            <a:prstGeom prst="rect">
              <a:avLst/>
            </a:prstGeom>
          </p:spPr>
        </p:pic>
        <p:sp>
          <p:nvSpPr>
            <p:cNvPr id="86" name="TextBox 85"/>
            <p:cNvSpPr txBox="1"/>
            <p:nvPr/>
          </p:nvSpPr>
          <p:spPr>
            <a:xfrm>
              <a:off x="3283772" y="3019343"/>
              <a:ext cx="2092700" cy="1362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r>
                <a:rPr lang="en-US" sz="5625" dirty="0">
                  <a:latin typeface="+mj-lt"/>
                </a:rPr>
                <a:t>…</a:t>
              </a:r>
            </a:p>
          </p:txBody>
        </p:sp>
      </p:grpSp>
      <p:sp>
        <p:nvSpPr>
          <p:cNvPr id="79" name="Title 4"/>
          <p:cNvSpPr>
            <a:spLocks noGrp="1"/>
          </p:cNvSpPr>
          <p:nvPr>
            <p:ph type="title"/>
          </p:nvPr>
        </p:nvSpPr>
        <p:spPr>
          <a:xfrm>
            <a:off x="609603" y="193776"/>
            <a:ext cx="11180234" cy="492108"/>
          </a:xfrm>
        </p:spPr>
        <p:txBody>
          <a:bodyPr>
            <a:normAutofit fontScale="90000"/>
          </a:bodyPr>
          <a:lstStyle/>
          <a:p>
            <a:pPr algn="ctr"/>
            <a:r>
              <a:rPr lang="en-US" dirty="0" smtClean="0"/>
              <a:t>Learning</a:t>
            </a:r>
            <a:endParaRPr lang="en-US" dirty="0"/>
          </a:p>
        </p:txBody>
      </p:sp>
      <p:grpSp>
        <p:nvGrpSpPr>
          <p:cNvPr id="80" name="Group 79"/>
          <p:cNvGrpSpPr/>
          <p:nvPr/>
        </p:nvGrpSpPr>
        <p:grpSpPr>
          <a:xfrm>
            <a:off x="1981328" y="3411203"/>
            <a:ext cx="2351830" cy="2953407"/>
            <a:chOff x="9311186" y="1673759"/>
            <a:chExt cx="3344927" cy="4200529"/>
          </a:xfrm>
        </p:grpSpPr>
        <p:grpSp>
          <p:nvGrpSpPr>
            <p:cNvPr id="81" name="Group 80"/>
            <p:cNvGrpSpPr/>
            <p:nvPr/>
          </p:nvGrpSpPr>
          <p:grpSpPr>
            <a:xfrm>
              <a:off x="9311186" y="1796380"/>
              <a:ext cx="3035828" cy="4077908"/>
              <a:chOff x="9018017" y="510938"/>
              <a:chExt cx="3622165" cy="4865511"/>
            </a:xfrm>
          </p:grpSpPr>
          <p:sp>
            <p:nvSpPr>
              <p:cNvPr id="83" name="Oval 82"/>
              <p:cNvSpPr/>
              <p:nvPr/>
            </p:nvSpPr>
            <p:spPr>
              <a:xfrm>
                <a:off x="10354182" y="3135500"/>
                <a:ext cx="914400" cy="914400"/>
              </a:xfrm>
              <a:prstGeom prst="ellipse">
                <a:avLst/>
              </a:prstGeom>
              <a:solidFill>
                <a:srgbClr val="1F761C"/>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latin typeface="+mj-lt"/>
                  </a:rPr>
                  <a:t>hips</a:t>
                </a:r>
              </a:p>
            </p:txBody>
          </p:sp>
          <p:sp>
            <p:nvSpPr>
              <p:cNvPr id="87" name="Oval 86"/>
              <p:cNvSpPr/>
              <p:nvPr/>
            </p:nvSpPr>
            <p:spPr>
              <a:xfrm>
                <a:off x="10354182" y="1808951"/>
                <a:ext cx="914400" cy="914400"/>
              </a:xfrm>
              <a:prstGeom prst="ellipse">
                <a:avLst/>
              </a:prstGeom>
              <a:solidFill>
                <a:srgbClr val="D32527"/>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latin typeface="+mj-lt"/>
                  </a:rPr>
                  <a:t>torso</a:t>
                </a:r>
              </a:p>
            </p:txBody>
          </p:sp>
          <p:sp>
            <p:nvSpPr>
              <p:cNvPr id="88" name="Oval 87"/>
              <p:cNvSpPr/>
              <p:nvPr/>
            </p:nvSpPr>
            <p:spPr>
              <a:xfrm>
                <a:off x="9018017" y="3135500"/>
                <a:ext cx="914400" cy="914400"/>
              </a:xfrm>
              <a:prstGeom prst="ellipse">
                <a:avLst/>
              </a:prstGeom>
              <a:solidFill>
                <a:srgbClr val="EF750A"/>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latin typeface="+mj-lt"/>
                  </a:rPr>
                  <a:t>hands</a:t>
                </a:r>
              </a:p>
            </p:txBody>
          </p:sp>
          <p:sp>
            <p:nvSpPr>
              <p:cNvPr id="89" name="Oval 88"/>
              <p:cNvSpPr/>
              <p:nvPr/>
            </p:nvSpPr>
            <p:spPr>
              <a:xfrm>
                <a:off x="10354182" y="4459860"/>
                <a:ext cx="914400" cy="914400"/>
              </a:xfrm>
              <a:prstGeom prst="ellipse">
                <a:avLst/>
              </a:prstGeom>
              <a:solidFill>
                <a:srgbClr val="11507B"/>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latin typeface="+mj-lt"/>
                  </a:rPr>
                  <a:t>feet</a:t>
                </a:r>
              </a:p>
            </p:txBody>
          </p:sp>
          <p:sp>
            <p:nvSpPr>
              <p:cNvPr id="90" name="Oval 89"/>
              <p:cNvSpPr/>
              <p:nvPr/>
            </p:nvSpPr>
            <p:spPr>
              <a:xfrm>
                <a:off x="9018017" y="1804857"/>
                <a:ext cx="914400" cy="914400"/>
              </a:xfrm>
              <a:prstGeom prst="ellipse">
                <a:avLst/>
              </a:prstGeom>
              <a:solidFill>
                <a:srgbClr val="9063B7"/>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latin typeface="+mj-lt"/>
                  </a:rPr>
                  <a:t>gaze</a:t>
                </a:r>
              </a:p>
            </p:txBody>
          </p:sp>
          <p:cxnSp>
            <p:nvCxnSpPr>
              <p:cNvPr id="91" name="Straight Connector 90"/>
              <p:cNvCxnSpPr/>
              <p:nvPr/>
            </p:nvCxnSpPr>
            <p:spPr>
              <a:xfrm>
                <a:off x="10811382" y="2723351"/>
                <a:ext cx="0" cy="412149"/>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2" name="Straight Connector 91"/>
              <p:cNvCxnSpPr/>
              <p:nvPr/>
            </p:nvCxnSpPr>
            <p:spPr>
              <a:xfrm>
                <a:off x="10811382" y="4049900"/>
                <a:ext cx="0" cy="409960"/>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3" name="Straight Connector 92"/>
              <p:cNvCxnSpPr/>
              <p:nvPr/>
            </p:nvCxnSpPr>
            <p:spPr>
              <a:xfrm>
                <a:off x="9932417" y="3592700"/>
                <a:ext cx="421765" cy="0"/>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4" name="Straight Connector 93"/>
              <p:cNvCxnSpPr/>
              <p:nvPr/>
            </p:nvCxnSpPr>
            <p:spPr>
              <a:xfrm>
                <a:off x="9932417" y="2262057"/>
                <a:ext cx="421765" cy="4095"/>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5" name="Rectangle 94"/>
              <p:cNvSpPr/>
              <p:nvPr/>
            </p:nvSpPr>
            <p:spPr>
              <a:xfrm>
                <a:off x="9018017" y="510938"/>
                <a:ext cx="914400" cy="914400"/>
              </a:xfrm>
              <a:prstGeom prst="rect">
                <a:avLst/>
              </a:prstGeom>
              <a:solidFill>
                <a:srgbClr val="AD8BC9"/>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r>
                  <a:rPr lang="en-US" sz="1125" dirty="0"/>
                  <a:t>monitor</a:t>
                </a:r>
              </a:p>
            </p:txBody>
          </p:sp>
          <p:cxnSp>
            <p:nvCxnSpPr>
              <p:cNvPr id="96" name="Straight Connector 95"/>
              <p:cNvCxnSpPr/>
              <p:nvPr/>
            </p:nvCxnSpPr>
            <p:spPr>
              <a:xfrm>
                <a:off x="9475217" y="1425338"/>
                <a:ext cx="0" cy="379518"/>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7" name="Rectangle 96"/>
              <p:cNvSpPr/>
              <p:nvPr/>
            </p:nvSpPr>
            <p:spPr>
              <a:xfrm>
                <a:off x="9018017" y="4459859"/>
                <a:ext cx="914400" cy="914400"/>
              </a:xfrm>
              <a:prstGeom prst="rect">
                <a:avLst/>
              </a:prstGeom>
              <a:solidFill>
                <a:srgbClr val="FF9E4A"/>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t>key-</a:t>
                </a:r>
                <a:br>
                  <a:rPr lang="en-US" sz="1266" dirty="0"/>
                </a:br>
                <a:r>
                  <a:rPr lang="en-US" sz="1266" dirty="0"/>
                  <a:t>board</a:t>
                </a:r>
              </a:p>
            </p:txBody>
          </p:sp>
          <p:sp>
            <p:nvSpPr>
              <p:cNvPr id="98" name="Rectangle 97"/>
              <p:cNvSpPr/>
              <p:nvPr/>
            </p:nvSpPr>
            <p:spPr>
              <a:xfrm>
                <a:off x="11725782" y="1804857"/>
                <a:ext cx="914400" cy="914400"/>
              </a:xfrm>
              <a:prstGeom prst="rect">
                <a:avLst/>
              </a:prstGeom>
              <a:solidFill>
                <a:srgbClr val="ED665D"/>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r>
                  <a:rPr lang="en-US" sz="984" dirty="0"/>
                  <a:t>backrest</a:t>
                </a:r>
              </a:p>
            </p:txBody>
          </p:sp>
          <p:sp>
            <p:nvSpPr>
              <p:cNvPr id="99" name="Rectangle 98"/>
              <p:cNvSpPr/>
              <p:nvPr/>
            </p:nvSpPr>
            <p:spPr>
              <a:xfrm>
                <a:off x="11725782" y="3135500"/>
                <a:ext cx="914400" cy="914400"/>
              </a:xfrm>
              <a:prstGeom prst="rect">
                <a:avLst/>
              </a:prstGeom>
              <a:solidFill>
                <a:srgbClr val="67BF5C"/>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r>
                  <a:rPr lang="en-US" sz="1266" dirty="0"/>
                  <a:t>seat</a:t>
                </a:r>
              </a:p>
            </p:txBody>
          </p:sp>
          <p:cxnSp>
            <p:nvCxnSpPr>
              <p:cNvPr id="100" name="Straight Connector 99"/>
              <p:cNvCxnSpPr/>
              <p:nvPr/>
            </p:nvCxnSpPr>
            <p:spPr>
              <a:xfrm flipV="1">
                <a:off x="9475217" y="4049900"/>
                <a:ext cx="0" cy="409959"/>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1" name="Straight Connector 100"/>
              <p:cNvCxnSpPr/>
              <p:nvPr/>
            </p:nvCxnSpPr>
            <p:spPr>
              <a:xfrm flipV="1">
                <a:off x="11268582" y="2262057"/>
                <a:ext cx="457200" cy="4094"/>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2" name="Straight Connector 101"/>
              <p:cNvCxnSpPr/>
              <p:nvPr/>
            </p:nvCxnSpPr>
            <p:spPr>
              <a:xfrm>
                <a:off x="11268582" y="3592700"/>
                <a:ext cx="457200" cy="0"/>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3" name="Straight Connector 102"/>
              <p:cNvCxnSpPr/>
              <p:nvPr/>
            </p:nvCxnSpPr>
            <p:spPr>
              <a:xfrm>
                <a:off x="11268582" y="4917060"/>
                <a:ext cx="457200" cy="2189"/>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4" name="Rectangle 103"/>
              <p:cNvSpPr/>
              <p:nvPr/>
            </p:nvSpPr>
            <p:spPr>
              <a:xfrm>
                <a:off x="11725782" y="4462049"/>
                <a:ext cx="914400" cy="914400"/>
              </a:xfrm>
              <a:prstGeom prst="rect">
                <a:avLst/>
              </a:prstGeom>
              <a:solidFill>
                <a:srgbClr val="729ECE"/>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r>
                  <a:rPr lang="en-US" sz="1266" dirty="0"/>
                  <a:t>floor</a:t>
                </a:r>
              </a:p>
            </p:txBody>
          </p:sp>
        </p:grpSp>
        <p:sp>
          <p:nvSpPr>
            <p:cNvPr id="82" name="TextBox 81"/>
            <p:cNvSpPr txBox="1"/>
            <p:nvPr/>
          </p:nvSpPr>
          <p:spPr>
            <a:xfrm>
              <a:off x="10140400" y="1673759"/>
              <a:ext cx="2515713" cy="9230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406" dirty="0">
                  <a:latin typeface="+mj-lt"/>
                </a:rPr>
                <a:t>sit-chair</a:t>
              </a:r>
              <a:br>
                <a:rPr lang="en-US" sz="1406" dirty="0">
                  <a:latin typeface="+mj-lt"/>
                </a:rPr>
              </a:br>
              <a:r>
                <a:rPr lang="en-US" sz="1406" dirty="0">
                  <a:latin typeface="+mj-lt"/>
                </a:rPr>
                <a:t>&amp; look-monitor</a:t>
              </a:r>
              <a:br>
                <a:rPr lang="en-US" sz="1406" dirty="0">
                  <a:latin typeface="+mj-lt"/>
                </a:rPr>
              </a:br>
              <a:r>
                <a:rPr lang="en-US" sz="1406" dirty="0">
                  <a:latin typeface="+mj-lt"/>
                </a:rPr>
                <a:t>&amp; type-keyboard</a:t>
              </a:r>
              <a:endParaRPr lang="en-US" sz="1406" dirty="0">
                <a:latin typeface="+mj-lt"/>
              </a:endParaRPr>
            </a:p>
          </p:txBody>
        </p:sp>
      </p:grpSp>
    </p:spTree>
    <p:extLst>
      <p:ext uri="{BB962C8B-B14F-4D97-AF65-F5344CB8AC3E}">
        <p14:creationId xmlns:p14="http://schemas.microsoft.com/office/powerpoint/2010/main" val="25921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19"/>
          <p:cNvSpPr>
            <a:spLocks noGrp="1"/>
          </p:cNvSpPr>
          <p:nvPr>
            <p:ph type="sldNum" sz="quarter" idx="2"/>
          </p:nvPr>
        </p:nvSpPr>
        <p:spPr/>
        <p:txBody>
          <a:bodyPr/>
          <a:lstStyle/>
          <a:p>
            <a:fld id="{86CB4B4D-7CA3-9044-876B-883B54F8677D}" type="slidenum">
              <a:rPr lang="en-US" smtClean="0"/>
              <a:t>7</a:t>
            </a:fld>
            <a:endParaRPr lang="en-US" dirty="0"/>
          </a:p>
        </p:txBody>
      </p:sp>
      <p:grpSp>
        <p:nvGrpSpPr>
          <p:cNvPr id="48" name="Group 47"/>
          <p:cNvGrpSpPr/>
          <p:nvPr/>
        </p:nvGrpSpPr>
        <p:grpSpPr>
          <a:xfrm>
            <a:off x="4988105" y="2182297"/>
            <a:ext cx="2160025" cy="2953407"/>
            <a:chOff x="9311186" y="1673759"/>
            <a:chExt cx="3072129" cy="4200529"/>
          </a:xfrm>
        </p:grpSpPr>
        <p:grpSp>
          <p:nvGrpSpPr>
            <p:cNvPr id="49" name="Group 48"/>
            <p:cNvGrpSpPr/>
            <p:nvPr/>
          </p:nvGrpSpPr>
          <p:grpSpPr>
            <a:xfrm>
              <a:off x="9311186" y="1796380"/>
              <a:ext cx="3035828" cy="4077908"/>
              <a:chOff x="9018017" y="510938"/>
              <a:chExt cx="3622165" cy="4865511"/>
            </a:xfrm>
          </p:grpSpPr>
          <p:sp>
            <p:nvSpPr>
              <p:cNvPr id="51" name="Oval 50"/>
              <p:cNvSpPr/>
              <p:nvPr/>
            </p:nvSpPr>
            <p:spPr>
              <a:xfrm>
                <a:off x="10354182" y="3135500"/>
                <a:ext cx="914400" cy="914400"/>
              </a:xfrm>
              <a:prstGeom prst="ellipse">
                <a:avLst/>
              </a:prstGeom>
              <a:solidFill>
                <a:srgbClr val="1F761C"/>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latin typeface="+mj-lt"/>
                  </a:rPr>
                  <a:t>hips</a:t>
                </a:r>
              </a:p>
            </p:txBody>
          </p:sp>
          <p:sp>
            <p:nvSpPr>
              <p:cNvPr id="52" name="Oval 51"/>
              <p:cNvSpPr/>
              <p:nvPr/>
            </p:nvSpPr>
            <p:spPr>
              <a:xfrm>
                <a:off x="10354182" y="1808951"/>
                <a:ext cx="914400" cy="914400"/>
              </a:xfrm>
              <a:prstGeom prst="ellipse">
                <a:avLst/>
              </a:prstGeom>
              <a:solidFill>
                <a:srgbClr val="D32527"/>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latin typeface="+mj-lt"/>
                  </a:rPr>
                  <a:t>torso</a:t>
                </a:r>
              </a:p>
            </p:txBody>
          </p:sp>
          <p:sp>
            <p:nvSpPr>
              <p:cNvPr id="53" name="Oval 52"/>
              <p:cNvSpPr/>
              <p:nvPr/>
            </p:nvSpPr>
            <p:spPr>
              <a:xfrm>
                <a:off x="9018017" y="3135500"/>
                <a:ext cx="914400" cy="914400"/>
              </a:xfrm>
              <a:prstGeom prst="ellipse">
                <a:avLst/>
              </a:prstGeom>
              <a:solidFill>
                <a:srgbClr val="EF750A"/>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latin typeface="+mj-lt"/>
                  </a:rPr>
                  <a:t>hands</a:t>
                </a:r>
              </a:p>
            </p:txBody>
          </p:sp>
          <p:sp>
            <p:nvSpPr>
              <p:cNvPr id="54" name="Oval 53"/>
              <p:cNvSpPr/>
              <p:nvPr/>
            </p:nvSpPr>
            <p:spPr>
              <a:xfrm>
                <a:off x="10354182" y="4459860"/>
                <a:ext cx="914400" cy="914400"/>
              </a:xfrm>
              <a:prstGeom prst="ellipse">
                <a:avLst/>
              </a:prstGeom>
              <a:solidFill>
                <a:srgbClr val="11507B"/>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latin typeface="+mj-lt"/>
                  </a:rPr>
                  <a:t>feet</a:t>
                </a:r>
              </a:p>
            </p:txBody>
          </p:sp>
          <p:sp>
            <p:nvSpPr>
              <p:cNvPr id="55" name="Oval 54"/>
              <p:cNvSpPr/>
              <p:nvPr/>
            </p:nvSpPr>
            <p:spPr>
              <a:xfrm>
                <a:off x="9018017" y="1804857"/>
                <a:ext cx="914400" cy="914400"/>
              </a:xfrm>
              <a:prstGeom prst="ellipse">
                <a:avLst/>
              </a:prstGeom>
              <a:solidFill>
                <a:srgbClr val="9063B7"/>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latin typeface="+mj-lt"/>
                  </a:rPr>
                  <a:t>gaze</a:t>
                </a:r>
              </a:p>
            </p:txBody>
          </p:sp>
          <p:cxnSp>
            <p:nvCxnSpPr>
              <p:cNvPr id="56" name="Straight Connector 55"/>
              <p:cNvCxnSpPr>
                <a:stCxn id="52" idx="4"/>
                <a:endCxn id="51" idx="0"/>
              </p:cNvCxnSpPr>
              <p:nvPr/>
            </p:nvCxnSpPr>
            <p:spPr>
              <a:xfrm>
                <a:off x="10811382" y="2723351"/>
                <a:ext cx="0" cy="412149"/>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Straight Connector 56"/>
              <p:cNvCxnSpPr>
                <a:stCxn id="51" idx="4"/>
                <a:endCxn id="54" idx="0"/>
              </p:cNvCxnSpPr>
              <p:nvPr/>
            </p:nvCxnSpPr>
            <p:spPr>
              <a:xfrm>
                <a:off x="10811382" y="4049900"/>
                <a:ext cx="0" cy="409960"/>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8" name="Straight Connector 57"/>
              <p:cNvCxnSpPr>
                <a:stCxn id="53" idx="6"/>
                <a:endCxn id="51" idx="2"/>
              </p:cNvCxnSpPr>
              <p:nvPr/>
            </p:nvCxnSpPr>
            <p:spPr>
              <a:xfrm>
                <a:off x="9932417" y="3592700"/>
                <a:ext cx="421765" cy="0"/>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9" name="Straight Connector 58"/>
              <p:cNvCxnSpPr>
                <a:stCxn id="55" idx="6"/>
                <a:endCxn id="52" idx="2"/>
              </p:cNvCxnSpPr>
              <p:nvPr/>
            </p:nvCxnSpPr>
            <p:spPr>
              <a:xfrm>
                <a:off x="9932417" y="2262057"/>
                <a:ext cx="421765" cy="4095"/>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0" name="Rectangle 59"/>
              <p:cNvSpPr/>
              <p:nvPr/>
            </p:nvSpPr>
            <p:spPr>
              <a:xfrm>
                <a:off x="9018017" y="510938"/>
                <a:ext cx="914400" cy="914400"/>
              </a:xfrm>
              <a:prstGeom prst="rect">
                <a:avLst/>
              </a:prstGeom>
              <a:solidFill>
                <a:srgbClr val="AD8BC9"/>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r>
                  <a:rPr lang="en-US" sz="1125" dirty="0"/>
                  <a:t>monitor</a:t>
                </a:r>
              </a:p>
            </p:txBody>
          </p:sp>
          <p:cxnSp>
            <p:nvCxnSpPr>
              <p:cNvPr id="61" name="Straight Connector 60"/>
              <p:cNvCxnSpPr>
                <a:stCxn id="60" idx="2"/>
                <a:endCxn id="55" idx="0"/>
              </p:cNvCxnSpPr>
              <p:nvPr/>
            </p:nvCxnSpPr>
            <p:spPr>
              <a:xfrm>
                <a:off x="9475217" y="1425338"/>
                <a:ext cx="0" cy="379518"/>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2" name="Rectangle 61"/>
              <p:cNvSpPr/>
              <p:nvPr/>
            </p:nvSpPr>
            <p:spPr>
              <a:xfrm>
                <a:off x="9018017" y="4459859"/>
                <a:ext cx="914400" cy="914400"/>
              </a:xfrm>
              <a:prstGeom prst="rect">
                <a:avLst/>
              </a:prstGeom>
              <a:solidFill>
                <a:srgbClr val="FF9E4A"/>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t>key-</a:t>
                </a:r>
                <a:br>
                  <a:rPr lang="en-US" sz="1266" dirty="0"/>
                </a:br>
                <a:r>
                  <a:rPr lang="en-US" sz="1266" dirty="0"/>
                  <a:t>board</a:t>
                </a:r>
              </a:p>
            </p:txBody>
          </p:sp>
          <p:sp>
            <p:nvSpPr>
              <p:cNvPr id="63" name="Rectangle 62"/>
              <p:cNvSpPr/>
              <p:nvPr/>
            </p:nvSpPr>
            <p:spPr>
              <a:xfrm>
                <a:off x="11725782" y="1804857"/>
                <a:ext cx="914400" cy="914400"/>
              </a:xfrm>
              <a:prstGeom prst="rect">
                <a:avLst/>
              </a:prstGeom>
              <a:solidFill>
                <a:srgbClr val="ED665D"/>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r>
                  <a:rPr lang="en-US" sz="984" dirty="0"/>
                  <a:t>backrest</a:t>
                </a:r>
              </a:p>
            </p:txBody>
          </p:sp>
          <p:sp>
            <p:nvSpPr>
              <p:cNvPr id="64" name="Rectangle 63"/>
              <p:cNvSpPr/>
              <p:nvPr/>
            </p:nvSpPr>
            <p:spPr>
              <a:xfrm>
                <a:off x="11725782" y="3135500"/>
                <a:ext cx="914400" cy="914400"/>
              </a:xfrm>
              <a:prstGeom prst="rect">
                <a:avLst/>
              </a:prstGeom>
              <a:solidFill>
                <a:srgbClr val="67BF5C"/>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r>
                  <a:rPr lang="en-US" sz="1266" dirty="0"/>
                  <a:t>seat</a:t>
                </a:r>
              </a:p>
            </p:txBody>
          </p:sp>
          <p:cxnSp>
            <p:nvCxnSpPr>
              <p:cNvPr id="66" name="Straight Connector 65"/>
              <p:cNvCxnSpPr>
                <a:stCxn id="62" idx="0"/>
                <a:endCxn id="53" idx="4"/>
              </p:cNvCxnSpPr>
              <p:nvPr/>
            </p:nvCxnSpPr>
            <p:spPr>
              <a:xfrm flipV="1">
                <a:off x="9475217" y="4049900"/>
                <a:ext cx="0" cy="409959"/>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7" name="Straight Connector 66"/>
              <p:cNvCxnSpPr>
                <a:stCxn id="52" idx="6"/>
                <a:endCxn id="63" idx="1"/>
              </p:cNvCxnSpPr>
              <p:nvPr/>
            </p:nvCxnSpPr>
            <p:spPr>
              <a:xfrm flipV="1">
                <a:off x="11268582" y="2262057"/>
                <a:ext cx="457200" cy="4094"/>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9" name="Straight Connector 68"/>
              <p:cNvCxnSpPr>
                <a:stCxn id="51" idx="6"/>
                <a:endCxn id="64" idx="1"/>
              </p:cNvCxnSpPr>
              <p:nvPr/>
            </p:nvCxnSpPr>
            <p:spPr>
              <a:xfrm>
                <a:off x="11268582" y="3592700"/>
                <a:ext cx="457200" cy="0"/>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p:cNvCxnSpPr>
                <a:stCxn id="54" idx="6"/>
                <a:endCxn id="72" idx="1"/>
              </p:cNvCxnSpPr>
              <p:nvPr/>
            </p:nvCxnSpPr>
            <p:spPr>
              <a:xfrm>
                <a:off x="11268582" y="4917060"/>
                <a:ext cx="457200" cy="2189"/>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2" name="Rectangle 71"/>
              <p:cNvSpPr/>
              <p:nvPr/>
            </p:nvSpPr>
            <p:spPr>
              <a:xfrm>
                <a:off x="11725782" y="4462049"/>
                <a:ext cx="914400" cy="914400"/>
              </a:xfrm>
              <a:prstGeom prst="rect">
                <a:avLst/>
              </a:prstGeom>
              <a:solidFill>
                <a:srgbClr val="729ECE"/>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r>
                  <a:rPr lang="en-US" sz="1266" dirty="0"/>
                  <a:t>floor</a:t>
                </a:r>
              </a:p>
            </p:txBody>
          </p:sp>
        </p:grpSp>
        <p:sp>
          <p:nvSpPr>
            <p:cNvPr id="50" name="TextBox 49"/>
            <p:cNvSpPr txBox="1"/>
            <p:nvPr/>
          </p:nvSpPr>
          <p:spPr>
            <a:xfrm>
              <a:off x="10290615" y="1673759"/>
              <a:ext cx="2092700" cy="9230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406" dirty="0">
                  <a:latin typeface="+mj-lt"/>
                </a:rPr>
                <a:t>sit-chair</a:t>
              </a:r>
              <a:br>
                <a:rPr lang="en-US" sz="1406" dirty="0">
                  <a:latin typeface="+mj-lt"/>
                </a:rPr>
              </a:br>
              <a:r>
                <a:rPr lang="en-US" sz="1406" dirty="0">
                  <a:latin typeface="+mj-lt"/>
                </a:rPr>
                <a:t>&amp; look-monitor</a:t>
              </a:r>
              <a:br>
                <a:rPr lang="en-US" sz="1406" dirty="0">
                  <a:latin typeface="+mj-lt"/>
                </a:rPr>
              </a:br>
              <a:r>
                <a:rPr lang="en-US" sz="1406" dirty="0">
                  <a:latin typeface="+mj-lt"/>
                </a:rPr>
                <a:t>&amp; </a:t>
              </a:r>
              <a:r>
                <a:rPr lang="en-US" sz="1406" dirty="0">
                  <a:latin typeface="+mj-lt"/>
                </a:rPr>
                <a:t>type-keyboard</a:t>
              </a:r>
            </a:p>
          </p:txBody>
        </p:sp>
      </p:grpSp>
      <p:cxnSp>
        <p:nvCxnSpPr>
          <p:cNvPr id="33" name="Straight Arrow Connector 74"/>
          <p:cNvCxnSpPr>
            <a:stCxn id="11" idx="1"/>
            <a:endCxn id="63" idx="3"/>
          </p:cNvCxnSpPr>
          <p:nvPr/>
        </p:nvCxnSpPr>
        <p:spPr bwMode="auto">
          <a:xfrm rot="10800000" flipV="1">
            <a:off x="7122607" y="1157767"/>
            <a:ext cx="916882" cy="2142660"/>
          </a:xfrm>
          <a:prstGeom prst="bentConnector3">
            <a:avLst>
              <a:gd name="adj1" fmla="val 50000"/>
            </a:avLst>
          </a:prstGeom>
          <a:solidFill>
            <a:schemeClr val="accent1"/>
          </a:solidFill>
          <a:ln w="38100" cap="flat" cmpd="sng" algn="ctr">
            <a:solidFill>
              <a:schemeClr val="bg1">
                <a:lumMod val="40000"/>
                <a:lumOff val="60000"/>
              </a:schemeClr>
            </a:solidFill>
            <a:prstDash val="solid"/>
            <a:round/>
            <a:headEnd type="none" w="med" len="med"/>
            <a:tailEnd type="triangle"/>
          </a:ln>
          <a:effectLst/>
        </p:spPr>
      </p:cxnSp>
      <p:cxnSp>
        <p:nvCxnSpPr>
          <p:cNvPr id="34" name="Straight Arrow Connector 75"/>
          <p:cNvCxnSpPr>
            <a:stCxn id="112" idx="2"/>
          </p:cNvCxnSpPr>
          <p:nvPr/>
        </p:nvCxnSpPr>
        <p:spPr bwMode="auto">
          <a:xfrm rot="5400000" flipH="1">
            <a:off x="7589490" y="2123378"/>
            <a:ext cx="367174" cy="2721275"/>
          </a:xfrm>
          <a:prstGeom prst="bentConnector4">
            <a:avLst>
              <a:gd name="adj1" fmla="val -62259"/>
              <a:gd name="adj2" fmla="val 70155"/>
            </a:avLst>
          </a:prstGeom>
          <a:solidFill>
            <a:schemeClr val="accent1"/>
          </a:solidFill>
          <a:ln w="38100" cap="flat" cmpd="sng" algn="ctr">
            <a:solidFill>
              <a:schemeClr val="bg1">
                <a:lumMod val="40000"/>
                <a:lumOff val="60000"/>
              </a:schemeClr>
            </a:solidFill>
            <a:prstDash val="solid"/>
            <a:round/>
            <a:headEnd type="none" w="med" len="med"/>
            <a:tailEnd type="triangle"/>
          </a:ln>
          <a:effectLst/>
        </p:spPr>
      </p:cxnSp>
      <p:grpSp>
        <p:nvGrpSpPr>
          <p:cNvPr id="2" name="Group 1"/>
          <p:cNvGrpSpPr/>
          <p:nvPr/>
        </p:nvGrpSpPr>
        <p:grpSpPr>
          <a:xfrm>
            <a:off x="8039489" y="371269"/>
            <a:ext cx="2193941" cy="1572995"/>
            <a:chOff x="9266556" y="1104126"/>
            <a:chExt cx="3120367" cy="2237216"/>
          </a:xfrm>
        </p:grpSpPr>
        <mc:AlternateContent xmlns:mc="http://schemas.openxmlformats.org/markup-compatibility/2006" xmlns:a14="http://schemas.microsoft.com/office/drawing/2010/main">
          <mc:Choice Requires="a14">
            <p:sp>
              <p:nvSpPr>
                <p:cNvPr id="11" name="TextBox 10"/>
                <p:cNvSpPr txBox="1"/>
                <p:nvPr/>
              </p:nvSpPr>
              <p:spPr>
                <a:xfrm>
                  <a:off x="9266556" y="1104126"/>
                  <a:ext cx="3120367" cy="2237216"/>
                </a:xfrm>
                <a:prstGeom prst="rect">
                  <a:avLst/>
                </a:prstGeom>
                <a:noFill/>
              </p:spPr>
              <p:txBody>
                <a:bodyPr wrap="square" lIns="0" tIns="0" rIns="0" bIns="0" rtlCol="0">
                  <a:spAutoFit/>
                </a:bodyPr>
                <a:lstStyle/>
                <a:p>
                  <a:pPr algn="ctr" defTabSz="914353" fontAlgn="base">
                    <a:spcBef>
                      <a:spcPct val="0"/>
                    </a:spcBef>
                    <a:spcAft>
                      <a:spcPct val="0"/>
                    </a:spcAft>
                  </a:pPr>
                  <a:r>
                    <a:rPr lang="en-US" dirty="0" smtClean="0">
                      <a:solidFill>
                        <a:schemeClr val="tx1"/>
                      </a:solidFill>
                      <a:latin typeface="Neutra Text" pitchFamily="50" charset="0"/>
                      <a:ea typeface="ＭＳ Ｐゴシック" pitchFamily="-65" charset="-128"/>
                    </a:rPr>
                    <a:t>Segment</a:t>
                  </a:r>
                  <a:endParaRPr lang="en-US" dirty="0">
                    <a:solidFill>
                      <a:schemeClr val="tx1"/>
                    </a:solidFill>
                    <a:latin typeface="Neutra Text" pitchFamily="50" charset="0"/>
                    <a:ea typeface="ＭＳ Ｐゴシック" pitchFamily="-65" charset="-128"/>
                  </a:endParaRPr>
                </a:p>
                <a:p>
                  <a:pPr defTabSz="914353" fontAlgn="base">
                    <a:spcBef>
                      <a:spcPct val="0"/>
                    </a:spcBef>
                    <a:spcAft>
                      <a:spcPct val="0"/>
                    </a:spcAft>
                  </a:pPr>
                  <a14:m>
                    <m:oMathPara xmlns:m="http://schemas.openxmlformats.org/officeDocument/2006/math">
                      <m:oMathParaPr>
                        <m:jc m:val="centerGroup"/>
                      </m:oMathParaPr>
                      <m:oMath xmlns:m="http://schemas.openxmlformats.org/officeDocument/2006/math">
                        <m:d>
                          <m:dPr>
                            <m:begChr m:val="["/>
                            <m:endChr m:val="]"/>
                            <m:ctrlPr>
                              <a:rPr lang="en-US" i="1">
                                <a:solidFill>
                                  <a:schemeClr val="tx1"/>
                                </a:solidFill>
                                <a:latin typeface="Cambria Math" charset="0"/>
                              </a:rPr>
                            </m:ctrlPr>
                          </m:dPr>
                          <m:e>
                            <m:eqArr>
                              <m:eqArrPr>
                                <m:ctrlPr>
                                  <a:rPr lang="en-US" i="1">
                                    <a:solidFill>
                                      <a:schemeClr val="tx1"/>
                                    </a:solidFill>
                                    <a:latin typeface="Cambria Math" charset="0"/>
                                  </a:rPr>
                                </m:ctrlPr>
                              </m:eqArrPr>
                              <m:e>
                                <m:eqArr>
                                  <m:eqArrPr>
                                    <m:ctrlPr>
                                      <a:rPr lang="en-US" i="1">
                                        <a:solidFill>
                                          <a:schemeClr val="tx1"/>
                                        </a:solidFill>
                                        <a:latin typeface="Cambria Math" charset="0"/>
                                      </a:rPr>
                                    </m:ctrlPr>
                                  </m:eqArrPr>
                                  <m:e>
                                    <m:m>
                                      <m:mPr>
                                        <m:mcs>
                                          <m:mc>
                                            <m:mcPr>
                                              <m:count m:val="1"/>
                                              <m:mcJc m:val="center"/>
                                            </m:mcPr>
                                          </m:mc>
                                        </m:mcs>
                                        <m:ctrlPr>
                                          <a:rPr lang="en-US" i="1">
                                            <a:solidFill>
                                              <a:schemeClr val="tx1"/>
                                            </a:solidFill>
                                            <a:latin typeface="Cambria Math" charset="0"/>
                                          </a:rPr>
                                        </m:ctrlPr>
                                      </m:mP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p</m:t>
                                              </m:r>
                                            </m:e>
                                            <m:sub>
                                              <m:r>
                                                <a:rPr lang="en-US" i="1">
                                                  <a:solidFill>
                                                    <a:schemeClr val="tx1"/>
                                                  </a:solidFill>
                                                  <a:latin typeface="Cambria Math" panose="02040503050406030204" pitchFamily="18" charset="0"/>
                                                </a:rPr>
                                                <m:t>𝒛</m:t>
                                              </m:r>
                                            </m:sub>
                                          </m:sSub>
                                        </m:e>
                                      </m:m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h</m:t>
                                              </m:r>
                                            </m:e>
                                            <m:sub>
                                              <m:r>
                                                <a:rPr lang="en-US" i="1">
                                                  <a:solidFill>
                                                    <a:schemeClr val="tx1"/>
                                                  </a:solidFill>
                                                  <a:latin typeface="Cambria Math" panose="02040503050406030204" pitchFamily="18" charset="0"/>
                                                </a:rPr>
                                                <m:t>𝒛</m:t>
                                              </m:r>
                                            </m:sub>
                                          </m:sSub>
                                        </m:e>
                                      </m:m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d</m:t>
                                              </m:r>
                                            </m:e>
                                            <m:sub>
                                              <m:r>
                                                <a:rPr lang="en-US" i="1">
                                                  <a:solidFill>
                                                    <a:schemeClr val="tx1"/>
                                                  </a:solidFill>
                                                  <a:latin typeface="Cambria Math" panose="02040503050406030204" pitchFamily="18" charset="0"/>
                                                </a:rPr>
                                                <m:t>𝒙𝒚</m:t>
                                              </m:r>
                                            </m:sub>
                                          </m:sSub>
                                        </m:e>
                                      </m:mr>
                                    </m:m>
                                  </m:e>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a</m:t>
                                        </m:r>
                                      </m:e>
                                      <m:sub>
                                        <m:r>
                                          <a:rPr lang="en-US" i="1">
                                            <a:solidFill>
                                              <a:schemeClr val="tx1"/>
                                            </a:solidFill>
                                            <a:latin typeface="Cambria Math" panose="02040503050406030204" pitchFamily="18" charset="0"/>
                                          </a:rPr>
                                          <m:t>𝒙𝒚</m:t>
                                        </m:r>
                                      </m:sub>
                                    </m:sSub>
                                  </m:e>
                                </m:eqArr>
                              </m:e>
                              <m:e>
                                <m:sSub>
                                  <m:sSubPr>
                                    <m:ctrlPr>
                                      <a:rPr lang="en-US" i="1">
                                        <a:solidFill>
                                          <a:schemeClr val="tx1"/>
                                        </a:solidFill>
                                        <a:latin typeface="Cambria Math" charset="0"/>
                                        <a:ea typeface="Cambria Math" panose="02040503050406030204" pitchFamily="18" charset="0"/>
                                      </a:rPr>
                                    </m:ctrlPr>
                                  </m:sSubPr>
                                  <m:e>
                                    <m:r>
                                      <m:rPr>
                                        <m:nor/>
                                      </m:rPr>
                                      <a:rPr lang="en-US">
                                        <a:solidFill>
                                          <a:schemeClr val="tx1"/>
                                        </a:solidFill>
                                        <a:latin typeface="Cambria Math" panose="02040503050406030204" pitchFamily="18" charset="0"/>
                                        <a:ea typeface="ＭＳ Ｐゴシック" pitchFamily="-65" charset="-128"/>
                                      </a:rPr>
                                      <m:t>n</m:t>
                                    </m:r>
                                  </m:e>
                                  <m:sub>
                                    <m:r>
                                      <a:rPr lang="en-US" i="1">
                                        <a:solidFill>
                                          <a:schemeClr val="tx1"/>
                                        </a:solidFill>
                                        <a:latin typeface="Cambria Math" panose="02040503050406030204" pitchFamily="18" charset="0"/>
                                        <a:ea typeface="Cambria Math" panose="02040503050406030204" pitchFamily="18" charset="0"/>
                                      </a:rPr>
                                      <m:t>𝒛</m:t>
                                    </m:r>
                                  </m:sub>
                                </m:sSub>
                              </m:e>
                            </m:eqArr>
                          </m:e>
                        </m:d>
                        <m:r>
                          <a:rPr lang="en-US" i="1">
                            <a:solidFill>
                              <a:schemeClr val="tx1"/>
                            </a:solidFill>
                            <a:latin typeface="Cambria Math" panose="02040503050406030204" pitchFamily="18" charset="0"/>
                          </a:rPr>
                          <m:t>=</m:t>
                        </m:r>
                        <m:d>
                          <m:dPr>
                            <m:begChr m:val="["/>
                            <m:endChr m:val="]"/>
                            <m:ctrlPr>
                              <a:rPr lang="en-US" i="1">
                                <a:solidFill>
                                  <a:schemeClr val="tx1"/>
                                </a:solidFill>
                                <a:latin typeface="Cambria Math" charset="0"/>
                              </a:rPr>
                            </m:ctrlPr>
                          </m:dPr>
                          <m:e>
                            <m:eqArr>
                              <m:eqArrPr>
                                <m:ctrlPr>
                                  <a:rPr lang="en-US" i="1">
                                    <a:solidFill>
                                      <a:schemeClr val="tx1"/>
                                    </a:solidFill>
                                    <a:latin typeface="Cambria Math" charset="0"/>
                                    <a:ea typeface="Cambria Math" panose="02040503050406030204" pitchFamily="18" charset="0"/>
                                  </a:rPr>
                                </m:ctrlPr>
                              </m:eqArrPr>
                              <m:e/>
                              <m:e/>
                              <m:e/>
                              <m:e/>
                              <m:e/>
                            </m:eqArr>
                            <m:r>
                              <a:rPr lang="en-US" sz="1266" i="1">
                                <a:solidFill>
                                  <a:schemeClr val="tx1"/>
                                </a:solidFill>
                                <a:latin typeface="Cambria Math" panose="02040503050406030204" pitchFamily="18" charset="0"/>
                              </a:rPr>
                              <m:t>               </m:t>
                            </m:r>
                          </m:e>
                        </m:d>
                      </m:oMath>
                    </m:oMathPara>
                  </a14:m>
                  <a:r>
                    <a:rPr lang="en-US" dirty="0">
                      <a:solidFill>
                        <a:schemeClr val="tx1"/>
                      </a:solidFill>
                      <a:latin typeface="Neutra Text" pitchFamily="50" charset="0"/>
                      <a:ea typeface="ＭＳ Ｐゴシック" pitchFamily="-65" charset="-128"/>
                    </a:rPr>
                    <a:t/>
                  </a:r>
                  <a:br>
                    <a:rPr lang="en-US" dirty="0">
                      <a:solidFill>
                        <a:schemeClr val="tx1"/>
                      </a:solidFill>
                      <a:latin typeface="Neutra Text" pitchFamily="50" charset="0"/>
                      <a:ea typeface="ＭＳ Ｐゴシック" pitchFamily="-65" charset="-128"/>
                    </a:rPr>
                  </a:br>
                  <a:endParaRPr lang="en-US" dirty="0">
                    <a:solidFill>
                      <a:schemeClr val="tx1"/>
                    </a:solidFill>
                    <a:latin typeface="Neutra Text" pitchFamily="50" charset="0"/>
                    <a:ea typeface="ＭＳ Ｐゴシック" pitchFamily="-65" charset="-128"/>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9266556" y="1104126"/>
                  <a:ext cx="3120367" cy="2292294"/>
                </a:xfrm>
                <a:prstGeom prst="rect">
                  <a:avLst/>
                </a:prstGeom>
                <a:blipFill>
                  <a:blip r:embed="rId3"/>
                  <a:stretch>
                    <a:fillRect t="-4521"/>
                  </a:stretch>
                </a:blipFill>
              </p:spPr>
              <p:txBody>
                <a:bodyPr/>
                <a:lstStyle/>
                <a:p>
                  <a:r>
                    <a:rPr lang="en-US">
                      <a:noFill/>
                    </a:rPr>
                    <a:t> </a:t>
                  </a:r>
                </a:p>
              </p:txBody>
            </p:sp>
          </mc:Fallback>
        </mc:AlternateContent>
        <p:sp>
          <p:nvSpPr>
            <p:cNvPr id="37" name="Freeform 36"/>
            <p:cNvSpPr/>
            <p:nvPr/>
          </p:nvSpPr>
          <p:spPr bwMode="auto">
            <a:xfrm>
              <a:off x="10867500" y="1556000"/>
              <a:ext cx="987218" cy="183203"/>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860 h 772137"/>
                <a:gd name="connsiteX1" fmla="*/ 357163 w 1849411"/>
                <a:gd name="connsiteY1" fmla="*/ 397807 h 772137"/>
                <a:gd name="connsiteX2" fmla="*/ 761291 w 1849411"/>
                <a:gd name="connsiteY2" fmla="*/ 75 h 772137"/>
                <a:gd name="connsiteX3" fmla="*/ 905894 w 1849411"/>
                <a:gd name="connsiteY3" fmla="*/ 365835 h 772137"/>
                <a:gd name="connsiteX4" fmla="*/ 1182340 w 1849411"/>
                <a:gd name="connsiteY4" fmla="*/ 552968 h 772137"/>
                <a:gd name="connsiteX5" fmla="*/ 1382232 w 1849411"/>
                <a:gd name="connsiteY5" fmla="*/ 552968 h 772137"/>
                <a:gd name="connsiteX6" fmla="*/ 1794776 w 1849411"/>
                <a:gd name="connsiteY6" fmla="*/ 748607 h 772137"/>
                <a:gd name="connsiteX7" fmla="*/ 1833053 w 1849411"/>
                <a:gd name="connsiteY7" fmla="*/ 761366 h 772137"/>
                <a:gd name="connsiteX0" fmla="*/ 0 w 1849411"/>
                <a:gd name="connsiteY0" fmla="*/ 752916 h 772193"/>
                <a:gd name="connsiteX1" fmla="*/ 357163 w 1849411"/>
                <a:gd name="connsiteY1" fmla="*/ 397863 h 772193"/>
                <a:gd name="connsiteX2" fmla="*/ 761291 w 1849411"/>
                <a:gd name="connsiteY2" fmla="*/ 131 h 772193"/>
                <a:gd name="connsiteX3" fmla="*/ 1038858 w 1849411"/>
                <a:gd name="connsiteY3" fmla="*/ 356285 h 772193"/>
                <a:gd name="connsiteX4" fmla="*/ 1182340 w 1849411"/>
                <a:gd name="connsiteY4" fmla="*/ 553024 h 772193"/>
                <a:gd name="connsiteX5" fmla="*/ 1382232 w 1849411"/>
                <a:gd name="connsiteY5" fmla="*/ 553024 h 772193"/>
                <a:gd name="connsiteX6" fmla="*/ 1794776 w 1849411"/>
                <a:gd name="connsiteY6" fmla="*/ 748663 h 772193"/>
                <a:gd name="connsiteX7" fmla="*/ 1833053 w 1849411"/>
                <a:gd name="connsiteY7" fmla="*/ 761422 h 772193"/>
                <a:gd name="connsiteX0" fmla="*/ 0 w 1849411"/>
                <a:gd name="connsiteY0" fmla="*/ 752897 h 772174"/>
                <a:gd name="connsiteX1" fmla="*/ 357163 w 1849411"/>
                <a:gd name="connsiteY1" fmla="*/ 397844 h 772174"/>
                <a:gd name="connsiteX2" fmla="*/ 761291 w 1849411"/>
                <a:gd name="connsiteY2" fmla="*/ 112 h 772174"/>
                <a:gd name="connsiteX3" fmla="*/ 1038858 w 1849411"/>
                <a:gd name="connsiteY3" fmla="*/ 356266 h 772174"/>
                <a:gd name="connsiteX4" fmla="*/ 1288712 w 1849411"/>
                <a:gd name="connsiteY4" fmla="*/ 284023 h 772174"/>
                <a:gd name="connsiteX5" fmla="*/ 1382232 w 1849411"/>
                <a:gd name="connsiteY5" fmla="*/ 553005 h 772174"/>
                <a:gd name="connsiteX6" fmla="*/ 1794776 w 1849411"/>
                <a:gd name="connsiteY6" fmla="*/ 748644 h 772174"/>
                <a:gd name="connsiteX7" fmla="*/ 1833053 w 1849411"/>
                <a:gd name="connsiteY7" fmla="*/ 761403 h 772174"/>
                <a:gd name="connsiteX0" fmla="*/ 0 w 1849411"/>
                <a:gd name="connsiteY0" fmla="*/ 772360 h 791637"/>
                <a:gd name="connsiteX1" fmla="*/ 357163 w 1849411"/>
                <a:gd name="connsiteY1" fmla="*/ 417307 h 791637"/>
                <a:gd name="connsiteX2" fmla="*/ 761291 w 1849411"/>
                <a:gd name="connsiteY2" fmla="*/ 19575 h 791637"/>
                <a:gd name="connsiteX3" fmla="*/ 1122407 w 1849411"/>
                <a:gd name="connsiteY3" fmla="*/ 85981 h 791637"/>
                <a:gd name="connsiteX4" fmla="*/ 1288712 w 1849411"/>
                <a:gd name="connsiteY4" fmla="*/ 303486 h 791637"/>
                <a:gd name="connsiteX5" fmla="*/ 1382232 w 1849411"/>
                <a:gd name="connsiteY5" fmla="*/ 572468 h 791637"/>
                <a:gd name="connsiteX6" fmla="*/ 1794776 w 1849411"/>
                <a:gd name="connsiteY6" fmla="*/ 768107 h 791637"/>
                <a:gd name="connsiteX7" fmla="*/ 1833053 w 1849411"/>
                <a:gd name="connsiteY7" fmla="*/ 780866 h 791637"/>
                <a:gd name="connsiteX0" fmla="*/ 0 w 1849411"/>
                <a:gd name="connsiteY0" fmla="*/ 772360 h 791637"/>
                <a:gd name="connsiteX1" fmla="*/ 357163 w 1849411"/>
                <a:gd name="connsiteY1" fmla="*/ 417307 h 791637"/>
                <a:gd name="connsiteX2" fmla="*/ 761291 w 1849411"/>
                <a:gd name="connsiteY2" fmla="*/ 19575 h 791637"/>
                <a:gd name="connsiteX3" fmla="*/ 1122407 w 1849411"/>
                <a:gd name="connsiteY3" fmla="*/ 85981 h 791637"/>
                <a:gd name="connsiteX4" fmla="*/ 1288712 w 1849411"/>
                <a:gd name="connsiteY4" fmla="*/ 303486 h 791637"/>
                <a:gd name="connsiteX5" fmla="*/ 1616170 w 1849411"/>
                <a:gd name="connsiteY5" fmla="*/ 572467 h 791637"/>
                <a:gd name="connsiteX6" fmla="*/ 1794776 w 1849411"/>
                <a:gd name="connsiteY6" fmla="*/ 768107 h 791637"/>
                <a:gd name="connsiteX7" fmla="*/ 1833053 w 1849411"/>
                <a:gd name="connsiteY7" fmla="*/ 780866 h 791637"/>
                <a:gd name="connsiteX0" fmla="*/ 0 w 1849411"/>
                <a:gd name="connsiteY0" fmla="*/ 771014 h 790291"/>
                <a:gd name="connsiteX1" fmla="*/ 357163 w 1849411"/>
                <a:gd name="connsiteY1" fmla="*/ 415961 h 790291"/>
                <a:gd name="connsiteX2" fmla="*/ 761291 w 1849411"/>
                <a:gd name="connsiteY2" fmla="*/ 18229 h 790291"/>
                <a:gd name="connsiteX3" fmla="*/ 1122407 w 1849411"/>
                <a:gd name="connsiteY3" fmla="*/ 84635 h 790291"/>
                <a:gd name="connsiteX4" fmla="*/ 1355551 w 1849411"/>
                <a:gd name="connsiteY4" fmla="*/ 241775 h 790291"/>
                <a:gd name="connsiteX5" fmla="*/ 1616170 w 1849411"/>
                <a:gd name="connsiteY5" fmla="*/ 571121 h 790291"/>
                <a:gd name="connsiteX6" fmla="*/ 1794776 w 1849411"/>
                <a:gd name="connsiteY6" fmla="*/ 766761 h 790291"/>
                <a:gd name="connsiteX7" fmla="*/ 1833053 w 1849411"/>
                <a:gd name="connsiteY7" fmla="*/ 779520 h 790291"/>
                <a:gd name="connsiteX0" fmla="*/ 0 w 1849411"/>
                <a:gd name="connsiteY0" fmla="*/ 787171 h 806448"/>
                <a:gd name="connsiteX1" fmla="*/ 574391 w 1849411"/>
                <a:gd name="connsiteY1" fmla="*/ 661500 h 806448"/>
                <a:gd name="connsiteX2" fmla="*/ 761291 w 1849411"/>
                <a:gd name="connsiteY2" fmla="*/ 34386 h 806448"/>
                <a:gd name="connsiteX3" fmla="*/ 1122407 w 1849411"/>
                <a:gd name="connsiteY3" fmla="*/ 100792 h 806448"/>
                <a:gd name="connsiteX4" fmla="*/ 1355551 w 1849411"/>
                <a:gd name="connsiteY4" fmla="*/ 257932 h 806448"/>
                <a:gd name="connsiteX5" fmla="*/ 1616170 w 1849411"/>
                <a:gd name="connsiteY5" fmla="*/ 587278 h 806448"/>
                <a:gd name="connsiteX6" fmla="*/ 1794776 w 1849411"/>
                <a:gd name="connsiteY6" fmla="*/ 782918 h 806448"/>
                <a:gd name="connsiteX7" fmla="*/ 1833053 w 1849411"/>
                <a:gd name="connsiteY7" fmla="*/ 795677 h 806448"/>
                <a:gd name="connsiteX0" fmla="*/ 0 w 1849411"/>
                <a:gd name="connsiteY0" fmla="*/ 690284 h 709561"/>
                <a:gd name="connsiteX1" fmla="*/ 574391 w 1849411"/>
                <a:gd name="connsiteY1" fmla="*/ 564613 h 709561"/>
                <a:gd name="connsiteX2" fmla="*/ 828132 w 1849411"/>
                <a:gd name="connsiteY2" fmla="*/ 311756 h 709561"/>
                <a:gd name="connsiteX3" fmla="*/ 1122407 w 1849411"/>
                <a:gd name="connsiteY3" fmla="*/ 3905 h 709561"/>
                <a:gd name="connsiteX4" fmla="*/ 1355551 w 1849411"/>
                <a:gd name="connsiteY4" fmla="*/ 161045 h 709561"/>
                <a:gd name="connsiteX5" fmla="*/ 1616170 w 1849411"/>
                <a:gd name="connsiteY5" fmla="*/ 490391 h 709561"/>
                <a:gd name="connsiteX6" fmla="*/ 1794776 w 1849411"/>
                <a:gd name="connsiteY6" fmla="*/ 686031 h 709561"/>
                <a:gd name="connsiteX7" fmla="*/ 1833053 w 1849411"/>
                <a:gd name="connsiteY7" fmla="*/ 698790 h 7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09561">
                  <a:moveTo>
                    <a:pt x="0" y="690284"/>
                  </a:moveTo>
                  <a:cubicBezTo>
                    <a:pt x="221511" y="565883"/>
                    <a:pt x="436369" y="627701"/>
                    <a:pt x="574391" y="564613"/>
                  </a:cubicBezTo>
                  <a:cubicBezTo>
                    <a:pt x="712413" y="501525"/>
                    <a:pt x="736796" y="405207"/>
                    <a:pt x="828132" y="311756"/>
                  </a:cubicBezTo>
                  <a:cubicBezTo>
                    <a:pt x="919468" y="218305"/>
                    <a:pt x="1034504" y="29024"/>
                    <a:pt x="1122407" y="3905"/>
                  </a:cubicBezTo>
                  <a:cubicBezTo>
                    <a:pt x="1210310" y="-21213"/>
                    <a:pt x="1273257" y="79964"/>
                    <a:pt x="1355551" y="161045"/>
                  </a:cubicBezTo>
                  <a:cubicBezTo>
                    <a:pt x="1437845" y="242126"/>
                    <a:pt x="1542966" y="402893"/>
                    <a:pt x="1616170" y="490391"/>
                  </a:cubicBezTo>
                  <a:cubicBezTo>
                    <a:pt x="1689374" y="577889"/>
                    <a:pt x="1719639" y="651298"/>
                    <a:pt x="1794776" y="686031"/>
                  </a:cubicBezTo>
                  <a:cubicBezTo>
                    <a:pt x="1869913" y="720764"/>
                    <a:pt x="1851483" y="709777"/>
                    <a:pt x="1833053" y="698790"/>
                  </a:cubicBezTo>
                </a:path>
              </a:pathLst>
            </a:custGeom>
            <a:noFill/>
            <a:ln w="38100" cap="flat" cmpd="sng" algn="ctr">
              <a:solidFill>
                <a:srgbClr val="ED665D"/>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eaLnBrk="0" hangingPunct="0"/>
              <a:endParaRPr lang="en-US" sz="1266"/>
            </a:p>
          </p:txBody>
        </p:sp>
        <p:sp>
          <p:nvSpPr>
            <p:cNvPr id="43" name="Freeform 42"/>
            <p:cNvSpPr/>
            <p:nvPr/>
          </p:nvSpPr>
          <p:spPr bwMode="auto">
            <a:xfrm>
              <a:off x="10860690" y="1821417"/>
              <a:ext cx="977890" cy="330379"/>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72074">
                  <a:moveTo>
                    <a:pt x="0" y="752797"/>
                  </a:moveTo>
                  <a:cubicBezTo>
                    <a:pt x="221511" y="628396"/>
                    <a:pt x="443023" y="503995"/>
                    <a:pt x="569905" y="378531"/>
                  </a:cubicBezTo>
                  <a:cubicBezTo>
                    <a:pt x="696787" y="253067"/>
                    <a:pt x="705293" y="2138"/>
                    <a:pt x="761291" y="12"/>
                  </a:cubicBezTo>
                  <a:cubicBezTo>
                    <a:pt x="817289" y="-2114"/>
                    <a:pt x="835719" y="273623"/>
                    <a:pt x="905894" y="365772"/>
                  </a:cubicBezTo>
                  <a:cubicBezTo>
                    <a:pt x="976069" y="457921"/>
                    <a:pt x="1102950" y="521716"/>
                    <a:pt x="1182340" y="552905"/>
                  </a:cubicBezTo>
                  <a:cubicBezTo>
                    <a:pt x="1261730" y="584094"/>
                    <a:pt x="1280159" y="520298"/>
                    <a:pt x="1382232" y="552905"/>
                  </a:cubicBezTo>
                  <a:cubicBezTo>
                    <a:pt x="1484305" y="585511"/>
                    <a:pt x="1719639" y="713811"/>
                    <a:pt x="1794776" y="748544"/>
                  </a:cubicBezTo>
                  <a:cubicBezTo>
                    <a:pt x="1869913" y="783277"/>
                    <a:pt x="1851483" y="772290"/>
                    <a:pt x="1833053" y="761303"/>
                  </a:cubicBezTo>
                </a:path>
              </a:pathLst>
            </a:custGeom>
            <a:noFill/>
            <a:ln w="38100" cap="flat" cmpd="sng" algn="ctr">
              <a:solidFill>
                <a:srgbClr val="ED665D"/>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defTabSz="642915" eaLnBrk="0" fontAlgn="base">
                <a:spcBef>
                  <a:spcPct val="0"/>
                </a:spcBef>
                <a:spcAft>
                  <a:spcPct val="0"/>
                </a:spcAft>
                <a:defRPr/>
              </a:pPr>
              <a:endParaRPr lang="en-US" sz="1266">
                <a:latin typeface="Neutra Text" pitchFamily="50" charset="0"/>
                <a:ea typeface="ＭＳ Ｐゴシック" pitchFamily="-65" charset="-128"/>
              </a:endParaRPr>
            </a:p>
          </p:txBody>
        </p:sp>
        <p:sp>
          <p:nvSpPr>
            <p:cNvPr id="45" name="Freeform 44"/>
            <p:cNvSpPr/>
            <p:nvPr/>
          </p:nvSpPr>
          <p:spPr bwMode="auto">
            <a:xfrm>
              <a:off x="10862760" y="2290282"/>
              <a:ext cx="977890" cy="247526"/>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43530 w 1849411"/>
                <a:gd name="connsiteY4" fmla="*/ 424727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4271 h 773548"/>
                <a:gd name="connsiteX1" fmla="*/ 569905 w 1849411"/>
                <a:gd name="connsiteY1" fmla="*/ 380005 h 773548"/>
                <a:gd name="connsiteX2" fmla="*/ 761291 w 1849411"/>
                <a:gd name="connsiteY2" fmla="*/ 1486 h 773548"/>
                <a:gd name="connsiteX3" fmla="*/ 983513 w 1849411"/>
                <a:gd name="connsiteY3" fmla="*/ 255089 h 773548"/>
                <a:gd name="connsiteX4" fmla="*/ 1143530 w 1849411"/>
                <a:gd name="connsiteY4" fmla="*/ 426201 h 773548"/>
                <a:gd name="connsiteX5" fmla="*/ 1382232 w 1849411"/>
                <a:gd name="connsiteY5" fmla="*/ 554379 h 773548"/>
                <a:gd name="connsiteX6" fmla="*/ 1794776 w 1849411"/>
                <a:gd name="connsiteY6" fmla="*/ 750018 h 773548"/>
                <a:gd name="connsiteX7" fmla="*/ 1833053 w 1849411"/>
                <a:gd name="connsiteY7" fmla="*/ 762777 h 773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73548">
                  <a:moveTo>
                    <a:pt x="0" y="754271"/>
                  </a:moveTo>
                  <a:cubicBezTo>
                    <a:pt x="221511" y="629870"/>
                    <a:pt x="443023" y="505469"/>
                    <a:pt x="569905" y="380005"/>
                  </a:cubicBezTo>
                  <a:cubicBezTo>
                    <a:pt x="696787" y="254541"/>
                    <a:pt x="692356" y="22305"/>
                    <a:pt x="761291" y="1486"/>
                  </a:cubicBezTo>
                  <a:cubicBezTo>
                    <a:pt x="830226" y="-19333"/>
                    <a:pt x="919807" y="184303"/>
                    <a:pt x="983513" y="255089"/>
                  </a:cubicBezTo>
                  <a:cubicBezTo>
                    <a:pt x="1047219" y="325875"/>
                    <a:pt x="1077077" y="376319"/>
                    <a:pt x="1143530" y="426201"/>
                  </a:cubicBezTo>
                  <a:cubicBezTo>
                    <a:pt x="1209983" y="476083"/>
                    <a:pt x="1273691" y="500410"/>
                    <a:pt x="1382232" y="554379"/>
                  </a:cubicBezTo>
                  <a:cubicBezTo>
                    <a:pt x="1490773" y="608348"/>
                    <a:pt x="1719639" y="715285"/>
                    <a:pt x="1794776" y="750018"/>
                  </a:cubicBezTo>
                  <a:cubicBezTo>
                    <a:pt x="1869913" y="784751"/>
                    <a:pt x="1851483" y="773764"/>
                    <a:pt x="1833053" y="762777"/>
                  </a:cubicBezTo>
                </a:path>
              </a:pathLst>
            </a:custGeom>
            <a:noFill/>
            <a:ln w="38100" cap="flat" cmpd="sng" algn="ctr">
              <a:solidFill>
                <a:srgbClr val="ED665D"/>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defTabSz="642915" eaLnBrk="0" fontAlgn="base">
                <a:spcBef>
                  <a:spcPct val="0"/>
                </a:spcBef>
                <a:spcAft>
                  <a:spcPct val="0"/>
                </a:spcAft>
                <a:defRPr/>
              </a:pPr>
              <a:endParaRPr lang="en-US" sz="1266" dirty="0">
                <a:latin typeface="Neutra Text" pitchFamily="50" charset="0"/>
                <a:ea typeface="ＭＳ Ｐゴシック" pitchFamily="-65" charset="-128"/>
              </a:endParaRPr>
            </a:p>
          </p:txBody>
        </p:sp>
        <p:sp>
          <p:nvSpPr>
            <p:cNvPr id="46" name="Freeform 45"/>
            <p:cNvSpPr/>
            <p:nvPr/>
          </p:nvSpPr>
          <p:spPr bwMode="auto">
            <a:xfrm>
              <a:off x="11152566" y="2652506"/>
              <a:ext cx="702152" cy="238694"/>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860 h 772137"/>
                <a:gd name="connsiteX1" fmla="*/ 357163 w 1849411"/>
                <a:gd name="connsiteY1" fmla="*/ 397807 h 772137"/>
                <a:gd name="connsiteX2" fmla="*/ 761291 w 1849411"/>
                <a:gd name="connsiteY2" fmla="*/ 75 h 772137"/>
                <a:gd name="connsiteX3" fmla="*/ 905894 w 1849411"/>
                <a:gd name="connsiteY3" fmla="*/ 365835 h 772137"/>
                <a:gd name="connsiteX4" fmla="*/ 1182340 w 1849411"/>
                <a:gd name="connsiteY4" fmla="*/ 552968 h 772137"/>
                <a:gd name="connsiteX5" fmla="*/ 1382232 w 1849411"/>
                <a:gd name="connsiteY5" fmla="*/ 552968 h 772137"/>
                <a:gd name="connsiteX6" fmla="*/ 1794776 w 1849411"/>
                <a:gd name="connsiteY6" fmla="*/ 748607 h 772137"/>
                <a:gd name="connsiteX7" fmla="*/ 1833053 w 1849411"/>
                <a:gd name="connsiteY7" fmla="*/ 761366 h 772137"/>
                <a:gd name="connsiteX0" fmla="*/ 0 w 1849411"/>
                <a:gd name="connsiteY0" fmla="*/ 752916 h 772193"/>
                <a:gd name="connsiteX1" fmla="*/ 357163 w 1849411"/>
                <a:gd name="connsiteY1" fmla="*/ 397863 h 772193"/>
                <a:gd name="connsiteX2" fmla="*/ 761291 w 1849411"/>
                <a:gd name="connsiteY2" fmla="*/ 131 h 772193"/>
                <a:gd name="connsiteX3" fmla="*/ 1038858 w 1849411"/>
                <a:gd name="connsiteY3" fmla="*/ 356285 h 772193"/>
                <a:gd name="connsiteX4" fmla="*/ 1182340 w 1849411"/>
                <a:gd name="connsiteY4" fmla="*/ 553024 h 772193"/>
                <a:gd name="connsiteX5" fmla="*/ 1382232 w 1849411"/>
                <a:gd name="connsiteY5" fmla="*/ 553024 h 772193"/>
                <a:gd name="connsiteX6" fmla="*/ 1794776 w 1849411"/>
                <a:gd name="connsiteY6" fmla="*/ 748663 h 772193"/>
                <a:gd name="connsiteX7" fmla="*/ 1833053 w 1849411"/>
                <a:gd name="connsiteY7" fmla="*/ 761422 h 772193"/>
                <a:gd name="connsiteX0" fmla="*/ 0 w 1849411"/>
                <a:gd name="connsiteY0" fmla="*/ 752897 h 772174"/>
                <a:gd name="connsiteX1" fmla="*/ 357163 w 1849411"/>
                <a:gd name="connsiteY1" fmla="*/ 397844 h 772174"/>
                <a:gd name="connsiteX2" fmla="*/ 761291 w 1849411"/>
                <a:gd name="connsiteY2" fmla="*/ 112 h 772174"/>
                <a:gd name="connsiteX3" fmla="*/ 1038858 w 1849411"/>
                <a:gd name="connsiteY3" fmla="*/ 356266 h 772174"/>
                <a:gd name="connsiteX4" fmla="*/ 1288712 w 1849411"/>
                <a:gd name="connsiteY4" fmla="*/ 284023 h 772174"/>
                <a:gd name="connsiteX5" fmla="*/ 1382232 w 1849411"/>
                <a:gd name="connsiteY5" fmla="*/ 553005 h 772174"/>
                <a:gd name="connsiteX6" fmla="*/ 1794776 w 1849411"/>
                <a:gd name="connsiteY6" fmla="*/ 748644 h 772174"/>
                <a:gd name="connsiteX7" fmla="*/ 1833053 w 1849411"/>
                <a:gd name="connsiteY7" fmla="*/ 761403 h 77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72174">
                  <a:moveTo>
                    <a:pt x="0" y="752897"/>
                  </a:moveTo>
                  <a:cubicBezTo>
                    <a:pt x="221511" y="628496"/>
                    <a:pt x="230281" y="523308"/>
                    <a:pt x="357163" y="397844"/>
                  </a:cubicBezTo>
                  <a:cubicBezTo>
                    <a:pt x="484045" y="272380"/>
                    <a:pt x="647675" y="7042"/>
                    <a:pt x="761291" y="112"/>
                  </a:cubicBezTo>
                  <a:cubicBezTo>
                    <a:pt x="874907" y="-6818"/>
                    <a:pt x="950955" y="308948"/>
                    <a:pt x="1038858" y="356266"/>
                  </a:cubicBezTo>
                  <a:cubicBezTo>
                    <a:pt x="1126762" y="403585"/>
                    <a:pt x="1231483" y="251233"/>
                    <a:pt x="1288712" y="284023"/>
                  </a:cubicBezTo>
                  <a:cubicBezTo>
                    <a:pt x="1345941" y="316813"/>
                    <a:pt x="1297888" y="475568"/>
                    <a:pt x="1382232" y="553005"/>
                  </a:cubicBezTo>
                  <a:cubicBezTo>
                    <a:pt x="1466576" y="630442"/>
                    <a:pt x="1719639" y="713911"/>
                    <a:pt x="1794776" y="748644"/>
                  </a:cubicBezTo>
                  <a:cubicBezTo>
                    <a:pt x="1869913" y="783377"/>
                    <a:pt x="1851483" y="772390"/>
                    <a:pt x="1833053" y="761403"/>
                  </a:cubicBezTo>
                </a:path>
              </a:pathLst>
            </a:custGeom>
            <a:noFill/>
            <a:ln w="38100" cap="flat" cmpd="sng" algn="ctr">
              <a:solidFill>
                <a:srgbClr val="ED665D"/>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eaLnBrk="0" hangingPunct="0"/>
              <a:endParaRPr lang="en-US" sz="1266"/>
            </a:p>
          </p:txBody>
        </p:sp>
        <p:sp>
          <p:nvSpPr>
            <p:cNvPr id="47" name="Freeform 46"/>
            <p:cNvSpPr/>
            <p:nvPr/>
          </p:nvSpPr>
          <p:spPr bwMode="auto">
            <a:xfrm>
              <a:off x="10801490" y="3074819"/>
              <a:ext cx="702152" cy="168279"/>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860 h 772137"/>
                <a:gd name="connsiteX1" fmla="*/ 357163 w 1849411"/>
                <a:gd name="connsiteY1" fmla="*/ 397807 h 772137"/>
                <a:gd name="connsiteX2" fmla="*/ 761291 w 1849411"/>
                <a:gd name="connsiteY2" fmla="*/ 75 h 772137"/>
                <a:gd name="connsiteX3" fmla="*/ 905894 w 1849411"/>
                <a:gd name="connsiteY3" fmla="*/ 365835 h 772137"/>
                <a:gd name="connsiteX4" fmla="*/ 1182340 w 1849411"/>
                <a:gd name="connsiteY4" fmla="*/ 552968 h 772137"/>
                <a:gd name="connsiteX5" fmla="*/ 1382232 w 1849411"/>
                <a:gd name="connsiteY5" fmla="*/ 552968 h 772137"/>
                <a:gd name="connsiteX6" fmla="*/ 1794776 w 1849411"/>
                <a:gd name="connsiteY6" fmla="*/ 748607 h 772137"/>
                <a:gd name="connsiteX7" fmla="*/ 1833053 w 1849411"/>
                <a:gd name="connsiteY7" fmla="*/ 761366 h 772137"/>
                <a:gd name="connsiteX0" fmla="*/ 0 w 1849411"/>
                <a:gd name="connsiteY0" fmla="*/ 752916 h 772193"/>
                <a:gd name="connsiteX1" fmla="*/ 357163 w 1849411"/>
                <a:gd name="connsiteY1" fmla="*/ 397863 h 772193"/>
                <a:gd name="connsiteX2" fmla="*/ 761291 w 1849411"/>
                <a:gd name="connsiteY2" fmla="*/ 131 h 772193"/>
                <a:gd name="connsiteX3" fmla="*/ 1038858 w 1849411"/>
                <a:gd name="connsiteY3" fmla="*/ 356285 h 772193"/>
                <a:gd name="connsiteX4" fmla="*/ 1182340 w 1849411"/>
                <a:gd name="connsiteY4" fmla="*/ 553024 h 772193"/>
                <a:gd name="connsiteX5" fmla="*/ 1382232 w 1849411"/>
                <a:gd name="connsiteY5" fmla="*/ 553024 h 772193"/>
                <a:gd name="connsiteX6" fmla="*/ 1794776 w 1849411"/>
                <a:gd name="connsiteY6" fmla="*/ 748663 h 772193"/>
                <a:gd name="connsiteX7" fmla="*/ 1833053 w 1849411"/>
                <a:gd name="connsiteY7" fmla="*/ 761422 h 772193"/>
                <a:gd name="connsiteX0" fmla="*/ 0 w 1849411"/>
                <a:gd name="connsiteY0" fmla="*/ 752897 h 772174"/>
                <a:gd name="connsiteX1" fmla="*/ 357163 w 1849411"/>
                <a:gd name="connsiteY1" fmla="*/ 397844 h 772174"/>
                <a:gd name="connsiteX2" fmla="*/ 761291 w 1849411"/>
                <a:gd name="connsiteY2" fmla="*/ 112 h 772174"/>
                <a:gd name="connsiteX3" fmla="*/ 1038858 w 1849411"/>
                <a:gd name="connsiteY3" fmla="*/ 356266 h 772174"/>
                <a:gd name="connsiteX4" fmla="*/ 1288712 w 1849411"/>
                <a:gd name="connsiteY4" fmla="*/ 284023 h 772174"/>
                <a:gd name="connsiteX5" fmla="*/ 1382232 w 1849411"/>
                <a:gd name="connsiteY5" fmla="*/ 553005 h 772174"/>
                <a:gd name="connsiteX6" fmla="*/ 1794776 w 1849411"/>
                <a:gd name="connsiteY6" fmla="*/ 748644 h 772174"/>
                <a:gd name="connsiteX7" fmla="*/ 1833053 w 1849411"/>
                <a:gd name="connsiteY7" fmla="*/ 761403 h 772174"/>
                <a:gd name="connsiteX0" fmla="*/ 0 w 1849411"/>
                <a:gd name="connsiteY0" fmla="*/ 754227 h 773504"/>
                <a:gd name="connsiteX1" fmla="*/ 256810 w 1849411"/>
                <a:gd name="connsiteY1" fmla="*/ 513971 h 773504"/>
                <a:gd name="connsiteX2" fmla="*/ 761291 w 1849411"/>
                <a:gd name="connsiteY2" fmla="*/ 1442 h 773504"/>
                <a:gd name="connsiteX3" fmla="*/ 1038858 w 1849411"/>
                <a:gd name="connsiteY3" fmla="*/ 357596 h 773504"/>
                <a:gd name="connsiteX4" fmla="*/ 1288712 w 1849411"/>
                <a:gd name="connsiteY4" fmla="*/ 285353 h 773504"/>
                <a:gd name="connsiteX5" fmla="*/ 1382232 w 1849411"/>
                <a:gd name="connsiteY5" fmla="*/ 554335 h 773504"/>
                <a:gd name="connsiteX6" fmla="*/ 1794776 w 1849411"/>
                <a:gd name="connsiteY6" fmla="*/ 749974 h 773504"/>
                <a:gd name="connsiteX7" fmla="*/ 1833053 w 1849411"/>
                <a:gd name="connsiteY7" fmla="*/ 762733 h 773504"/>
                <a:gd name="connsiteX0" fmla="*/ 0 w 1849411"/>
                <a:gd name="connsiteY0" fmla="*/ 742187 h 761464"/>
                <a:gd name="connsiteX1" fmla="*/ 256810 w 1849411"/>
                <a:gd name="connsiteY1" fmla="*/ 501931 h 761464"/>
                <a:gd name="connsiteX2" fmla="*/ 426784 w 1849411"/>
                <a:gd name="connsiteY2" fmla="*/ 1486 h 761464"/>
                <a:gd name="connsiteX3" fmla="*/ 1038858 w 1849411"/>
                <a:gd name="connsiteY3" fmla="*/ 345556 h 761464"/>
                <a:gd name="connsiteX4" fmla="*/ 1288712 w 1849411"/>
                <a:gd name="connsiteY4" fmla="*/ 273313 h 761464"/>
                <a:gd name="connsiteX5" fmla="*/ 1382232 w 1849411"/>
                <a:gd name="connsiteY5" fmla="*/ 542295 h 761464"/>
                <a:gd name="connsiteX6" fmla="*/ 1794776 w 1849411"/>
                <a:gd name="connsiteY6" fmla="*/ 737934 h 761464"/>
                <a:gd name="connsiteX7" fmla="*/ 1833053 w 1849411"/>
                <a:gd name="connsiteY7" fmla="*/ 750693 h 761464"/>
                <a:gd name="connsiteX0" fmla="*/ 0 w 1849411"/>
                <a:gd name="connsiteY0" fmla="*/ 741197 h 760474"/>
                <a:gd name="connsiteX1" fmla="*/ 256810 w 1849411"/>
                <a:gd name="connsiteY1" fmla="*/ 500941 h 760474"/>
                <a:gd name="connsiteX2" fmla="*/ 426784 w 1849411"/>
                <a:gd name="connsiteY2" fmla="*/ 496 h 760474"/>
                <a:gd name="connsiteX3" fmla="*/ 879966 w 1849411"/>
                <a:gd name="connsiteY3" fmla="*/ 404985 h 760474"/>
                <a:gd name="connsiteX4" fmla="*/ 1288712 w 1849411"/>
                <a:gd name="connsiteY4" fmla="*/ 272323 h 760474"/>
                <a:gd name="connsiteX5" fmla="*/ 1382232 w 1849411"/>
                <a:gd name="connsiteY5" fmla="*/ 541305 h 760474"/>
                <a:gd name="connsiteX6" fmla="*/ 1794776 w 1849411"/>
                <a:gd name="connsiteY6" fmla="*/ 736944 h 760474"/>
                <a:gd name="connsiteX7" fmla="*/ 1833053 w 1849411"/>
                <a:gd name="connsiteY7" fmla="*/ 749703 h 760474"/>
                <a:gd name="connsiteX0" fmla="*/ 0 w 1849411"/>
                <a:gd name="connsiteY0" fmla="*/ 471253 h 490530"/>
                <a:gd name="connsiteX1" fmla="*/ 256810 w 1849411"/>
                <a:gd name="connsiteY1" fmla="*/ 230997 h 490530"/>
                <a:gd name="connsiteX2" fmla="*/ 577313 w 1849411"/>
                <a:gd name="connsiteY2" fmla="*/ 50777 h 490530"/>
                <a:gd name="connsiteX3" fmla="*/ 879966 w 1849411"/>
                <a:gd name="connsiteY3" fmla="*/ 135041 h 490530"/>
                <a:gd name="connsiteX4" fmla="*/ 1288712 w 1849411"/>
                <a:gd name="connsiteY4" fmla="*/ 2379 h 490530"/>
                <a:gd name="connsiteX5" fmla="*/ 1382232 w 1849411"/>
                <a:gd name="connsiteY5" fmla="*/ 271361 h 490530"/>
                <a:gd name="connsiteX6" fmla="*/ 1794776 w 1849411"/>
                <a:gd name="connsiteY6" fmla="*/ 467000 h 490530"/>
                <a:gd name="connsiteX7" fmla="*/ 1833053 w 1849411"/>
                <a:gd name="connsiteY7" fmla="*/ 479759 h 490530"/>
                <a:gd name="connsiteX0" fmla="*/ 0 w 1849411"/>
                <a:gd name="connsiteY0" fmla="*/ 765875 h 785152"/>
                <a:gd name="connsiteX1" fmla="*/ 256810 w 1849411"/>
                <a:gd name="connsiteY1" fmla="*/ 525619 h 785152"/>
                <a:gd name="connsiteX2" fmla="*/ 577313 w 1849411"/>
                <a:gd name="connsiteY2" fmla="*/ 345399 h 785152"/>
                <a:gd name="connsiteX3" fmla="*/ 879966 w 1849411"/>
                <a:gd name="connsiteY3" fmla="*/ 429663 h 785152"/>
                <a:gd name="connsiteX4" fmla="*/ 1113097 w 1849411"/>
                <a:gd name="connsiteY4" fmla="*/ 944 h 785152"/>
                <a:gd name="connsiteX5" fmla="*/ 1382232 w 1849411"/>
                <a:gd name="connsiteY5" fmla="*/ 565983 h 785152"/>
                <a:gd name="connsiteX6" fmla="*/ 1794776 w 1849411"/>
                <a:gd name="connsiteY6" fmla="*/ 761622 h 785152"/>
                <a:gd name="connsiteX7" fmla="*/ 1833053 w 1849411"/>
                <a:gd name="connsiteY7" fmla="*/ 774381 h 785152"/>
                <a:gd name="connsiteX0" fmla="*/ 0 w 1849411"/>
                <a:gd name="connsiteY0" fmla="*/ 765700 h 784977"/>
                <a:gd name="connsiteX1" fmla="*/ 256810 w 1849411"/>
                <a:gd name="connsiteY1" fmla="*/ 525444 h 784977"/>
                <a:gd name="connsiteX2" fmla="*/ 577313 w 1849411"/>
                <a:gd name="connsiteY2" fmla="*/ 345224 h 784977"/>
                <a:gd name="connsiteX3" fmla="*/ 804702 w 1849411"/>
                <a:gd name="connsiteY3" fmla="*/ 441571 h 784977"/>
                <a:gd name="connsiteX4" fmla="*/ 1113097 w 1849411"/>
                <a:gd name="connsiteY4" fmla="*/ 769 h 784977"/>
                <a:gd name="connsiteX5" fmla="*/ 1382232 w 1849411"/>
                <a:gd name="connsiteY5" fmla="*/ 565808 h 784977"/>
                <a:gd name="connsiteX6" fmla="*/ 1794776 w 1849411"/>
                <a:gd name="connsiteY6" fmla="*/ 761447 h 784977"/>
                <a:gd name="connsiteX7" fmla="*/ 1833053 w 1849411"/>
                <a:gd name="connsiteY7" fmla="*/ 774206 h 784977"/>
                <a:gd name="connsiteX0" fmla="*/ 0 w 1849411"/>
                <a:gd name="connsiteY0" fmla="*/ 747603 h 766880"/>
                <a:gd name="connsiteX1" fmla="*/ 256810 w 1849411"/>
                <a:gd name="connsiteY1" fmla="*/ 507347 h 766880"/>
                <a:gd name="connsiteX2" fmla="*/ 577313 w 1849411"/>
                <a:gd name="connsiteY2" fmla="*/ 327127 h 766880"/>
                <a:gd name="connsiteX3" fmla="*/ 804702 w 1849411"/>
                <a:gd name="connsiteY3" fmla="*/ 423474 h 766880"/>
                <a:gd name="connsiteX4" fmla="*/ 979293 w 1849411"/>
                <a:gd name="connsiteY4" fmla="*/ 798 h 766880"/>
                <a:gd name="connsiteX5" fmla="*/ 1382232 w 1849411"/>
                <a:gd name="connsiteY5" fmla="*/ 547711 h 766880"/>
                <a:gd name="connsiteX6" fmla="*/ 1794776 w 1849411"/>
                <a:gd name="connsiteY6" fmla="*/ 743350 h 766880"/>
                <a:gd name="connsiteX7" fmla="*/ 1833053 w 1849411"/>
                <a:gd name="connsiteY7" fmla="*/ 756109 h 766880"/>
                <a:gd name="connsiteX0" fmla="*/ 0 w 1849411"/>
                <a:gd name="connsiteY0" fmla="*/ 747611 h 766888"/>
                <a:gd name="connsiteX1" fmla="*/ 256810 w 1849411"/>
                <a:gd name="connsiteY1" fmla="*/ 507355 h 766888"/>
                <a:gd name="connsiteX2" fmla="*/ 376608 w 1849411"/>
                <a:gd name="connsiteY2" fmla="*/ 351304 h 766888"/>
                <a:gd name="connsiteX3" fmla="*/ 804702 w 1849411"/>
                <a:gd name="connsiteY3" fmla="*/ 423482 h 766888"/>
                <a:gd name="connsiteX4" fmla="*/ 979293 w 1849411"/>
                <a:gd name="connsiteY4" fmla="*/ 806 h 766888"/>
                <a:gd name="connsiteX5" fmla="*/ 1382232 w 1849411"/>
                <a:gd name="connsiteY5" fmla="*/ 547719 h 766888"/>
                <a:gd name="connsiteX6" fmla="*/ 1794776 w 1849411"/>
                <a:gd name="connsiteY6" fmla="*/ 743358 h 766888"/>
                <a:gd name="connsiteX7" fmla="*/ 1833053 w 1849411"/>
                <a:gd name="connsiteY7" fmla="*/ 756117 h 766888"/>
                <a:gd name="connsiteX0" fmla="*/ 0 w 1849411"/>
                <a:gd name="connsiteY0" fmla="*/ 747131 h 766408"/>
                <a:gd name="connsiteX1" fmla="*/ 256810 w 1849411"/>
                <a:gd name="connsiteY1" fmla="*/ 506875 h 766408"/>
                <a:gd name="connsiteX2" fmla="*/ 376608 w 1849411"/>
                <a:gd name="connsiteY2" fmla="*/ 350824 h 766408"/>
                <a:gd name="connsiteX3" fmla="*/ 654173 w 1849411"/>
                <a:gd name="connsiteY3" fmla="*/ 465296 h 766408"/>
                <a:gd name="connsiteX4" fmla="*/ 979293 w 1849411"/>
                <a:gd name="connsiteY4" fmla="*/ 326 h 766408"/>
                <a:gd name="connsiteX5" fmla="*/ 1382232 w 1849411"/>
                <a:gd name="connsiteY5" fmla="*/ 547239 h 766408"/>
                <a:gd name="connsiteX6" fmla="*/ 1794776 w 1849411"/>
                <a:gd name="connsiteY6" fmla="*/ 742878 h 766408"/>
                <a:gd name="connsiteX7" fmla="*/ 1833053 w 1849411"/>
                <a:gd name="connsiteY7" fmla="*/ 755637 h 766408"/>
                <a:gd name="connsiteX0" fmla="*/ 0 w 1849411"/>
                <a:gd name="connsiteY0" fmla="*/ 747131 h 766408"/>
                <a:gd name="connsiteX1" fmla="*/ 256810 w 1849411"/>
                <a:gd name="connsiteY1" fmla="*/ 506875 h 766408"/>
                <a:gd name="connsiteX2" fmla="*/ 376608 w 1849411"/>
                <a:gd name="connsiteY2" fmla="*/ 350824 h 766408"/>
                <a:gd name="connsiteX3" fmla="*/ 654173 w 1849411"/>
                <a:gd name="connsiteY3" fmla="*/ 465296 h 766408"/>
                <a:gd name="connsiteX4" fmla="*/ 979293 w 1849411"/>
                <a:gd name="connsiteY4" fmla="*/ 325 h 766408"/>
                <a:gd name="connsiteX5" fmla="*/ 1382232 w 1849411"/>
                <a:gd name="connsiteY5" fmla="*/ 547239 h 766408"/>
                <a:gd name="connsiteX6" fmla="*/ 1794776 w 1849411"/>
                <a:gd name="connsiteY6" fmla="*/ 742878 h 766408"/>
                <a:gd name="connsiteX7" fmla="*/ 1833053 w 1849411"/>
                <a:gd name="connsiteY7" fmla="*/ 755637 h 766408"/>
                <a:gd name="connsiteX0" fmla="*/ 0 w 1849411"/>
                <a:gd name="connsiteY0" fmla="*/ 819595 h 838872"/>
                <a:gd name="connsiteX1" fmla="*/ 256810 w 1849411"/>
                <a:gd name="connsiteY1" fmla="*/ 579339 h 838872"/>
                <a:gd name="connsiteX2" fmla="*/ 376608 w 1849411"/>
                <a:gd name="connsiteY2" fmla="*/ 423288 h 838872"/>
                <a:gd name="connsiteX3" fmla="*/ 654173 w 1849411"/>
                <a:gd name="connsiteY3" fmla="*/ 537760 h 838872"/>
                <a:gd name="connsiteX4" fmla="*/ 853853 w 1849411"/>
                <a:gd name="connsiteY4" fmla="*/ 286 h 838872"/>
                <a:gd name="connsiteX5" fmla="*/ 1382232 w 1849411"/>
                <a:gd name="connsiteY5" fmla="*/ 619703 h 838872"/>
                <a:gd name="connsiteX6" fmla="*/ 1794776 w 1849411"/>
                <a:gd name="connsiteY6" fmla="*/ 815342 h 838872"/>
                <a:gd name="connsiteX7" fmla="*/ 1833053 w 1849411"/>
                <a:gd name="connsiteY7" fmla="*/ 828101 h 838872"/>
                <a:gd name="connsiteX0" fmla="*/ 0 w 1849411"/>
                <a:gd name="connsiteY0" fmla="*/ 819730 h 839007"/>
                <a:gd name="connsiteX1" fmla="*/ 256810 w 1849411"/>
                <a:gd name="connsiteY1" fmla="*/ 579474 h 839007"/>
                <a:gd name="connsiteX2" fmla="*/ 376608 w 1849411"/>
                <a:gd name="connsiteY2" fmla="*/ 423423 h 839007"/>
                <a:gd name="connsiteX3" fmla="*/ 654173 w 1849411"/>
                <a:gd name="connsiteY3" fmla="*/ 537895 h 839007"/>
                <a:gd name="connsiteX4" fmla="*/ 853853 w 1849411"/>
                <a:gd name="connsiteY4" fmla="*/ 421 h 839007"/>
                <a:gd name="connsiteX5" fmla="*/ 1164803 w 1849411"/>
                <a:gd name="connsiteY5" fmla="*/ 637964 h 839007"/>
                <a:gd name="connsiteX6" fmla="*/ 1794776 w 1849411"/>
                <a:gd name="connsiteY6" fmla="*/ 815477 h 839007"/>
                <a:gd name="connsiteX7" fmla="*/ 1833053 w 1849411"/>
                <a:gd name="connsiteY7" fmla="*/ 828236 h 839007"/>
                <a:gd name="connsiteX0" fmla="*/ 0 w 1849411"/>
                <a:gd name="connsiteY0" fmla="*/ 819629 h 838906"/>
                <a:gd name="connsiteX1" fmla="*/ 256810 w 1849411"/>
                <a:gd name="connsiteY1" fmla="*/ 579373 h 838906"/>
                <a:gd name="connsiteX2" fmla="*/ 376608 w 1849411"/>
                <a:gd name="connsiteY2" fmla="*/ 423322 h 838906"/>
                <a:gd name="connsiteX3" fmla="*/ 729437 w 1849411"/>
                <a:gd name="connsiteY3" fmla="*/ 549878 h 838906"/>
                <a:gd name="connsiteX4" fmla="*/ 853853 w 1849411"/>
                <a:gd name="connsiteY4" fmla="*/ 320 h 838906"/>
                <a:gd name="connsiteX5" fmla="*/ 1164803 w 1849411"/>
                <a:gd name="connsiteY5" fmla="*/ 637863 h 838906"/>
                <a:gd name="connsiteX6" fmla="*/ 1794776 w 1849411"/>
                <a:gd name="connsiteY6" fmla="*/ 815376 h 838906"/>
                <a:gd name="connsiteX7" fmla="*/ 1833053 w 1849411"/>
                <a:gd name="connsiteY7" fmla="*/ 828135 h 838906"/>
                <a:gd name="connsiteX0" fmla="*/ 0 w 1849411"/>
                <a:gd name="connsiteY0" fmla="*/ 819629 h 838906"/>
                <a:gd name="connsiteX1" fmla="*/ 256810 w 1849411"/>
                <a:gd name="connsiteY1" fmla="*/ 579373 h 838906"/>
                <a:gd name="connsiteX2" fmla="*/ 376608 w 1849411"/>
                <a:gd name="connsiteY2" fmla="*/ 423322 h 838906"/>
                <a:gd name="connsiteX3" fmla="*/ 570546 w 1849411"/>
                <a:gd name="connsiteY3" fmla="*/ 549878 h 838906"/>
                <a:gd name="connsiteX4" fmla="*/ 853853 w 1849411"/>
                <a:gd name="connsiteY4" fmla="*/ 320 h 838906"/>
                <a:gd name="connsiteX5" fmla="*/ 1164803 w 1849411"/>
                <a:gd name="connsiteY5" fmla="*/ 637863 h 838906"/>
                <a:gd name="connsiteX6" fmla="*/ 1794776 w 1849411"/>
                <a:gd name="connsiteY6" fmla="*/ 815376 h 838906"/>
                <a:gd name="connsiteX7" fmla="*/ 1833053 w 1849411"/>
                <a:gd name="connsiteY7" fmla="*/ 828135 h 838906"/>
                <a:gd name="connsiteX0" fmla="*/ 0 w 1849411"/>
                <a:gd name="connsiteY0" fmla="*/ 783398 h 802675"/>
                <a:gd name="connsiteX1" fmla="*/ 256810 w 1849411"/>
                <a:gd name="connsiteY1" fmla="*/ 543142 h 802675"/>
                <a:gd name="connsiteX2" fmla="*/ 376608 w 1849411"/>
                <a:gd name="connsiteY2" fmla="*/ 387091 h 802675"/>
                <a:gd name="connsiteX3" fmla="*/ 570546 w 1849411"/>
                <a:gd name="connsiteY3" fmla="*/ 513647 h 802675"/>
                <a:gd name="connsiteX4" fmla="*/ 745138 w 1849411"/>
                <a:gd name="connsiteY4" fmla="*/ 341 h 802675"/>
                <a:gd name="connsiteX5" fmla="*/ 1164803 w 1849411"/>
                <a:gd name="connsiteY5" fmla="*/ 601632 h 802675"/>
                <a:gd name="connsiteX6" fmla="*/ 1794776 w 1849411"/>
                <a:gd name="connsiteY6" fmla="*/ 779145 h 802675"/>
                <a:gd name="connsiteX7" fmla="*/ 1833053 w 1849411"/>
                <a:gd name="connsiteY7" fmla="*/ 791904 h 80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802675">
                  <a:moveTo>
                    <a:pt x="0" y="783398"/>
                  </a:moveTo>
                  <a:cubicBezTo>
                    <a:pt x="221511" y="658997"/>
                    <a:pt x="194042" y="609193"/>
                    <a:pt x="256810" y="543142"/>
                  </a:cubicBezTo>
                  <a:cubicBezTo>
                    <a:pt x="319578" y="477091"/>
                    <a:pt x="324319" y="392007"/>
                    <a:pt x="376608" y="387091"/>
                  </a:cubicBezTo>
                  <a:cubicBezTo>
                    <a:pt x="428897" y="382175"/>
                    <a:pt x="509124" y="578105"/>
                    <a:pt x="570546" y="513647"/>
                  </a:cubicBezTo>
                  <a:cubicBezTo>
                    <a:pt x="631968" y="449189"/>
                    <a:pt x="646095" y="-14323"/>
                    <a:pt x="745138" y="341"/>
                  </a:cubicBezTo>
                  <a:cubicBezTo>
                    <a:pt x="844181" y="15005"/>
                    <a:pt x="989863" y="471831"/>
                    <a:pt x="1164803" y="601632"/>
                  </a:cubicBezTo>
                  <a:cubicBezTo>
                    <a:pt x="1339743" y="731433"/>
                    <a:pt x="1719639" y="744412"/>
                    <a:pt x="1794776" y="779145"/>
                  </a:cubicBezTo>
                  <a:cubicBezTo>
                    <a:pt x="1869913" y="813878"/>
                    <a:pt x="1851483" y="802891"/>
                    <a:pt x="1833053" y="791904"/>
                  </a:cubicBezTo>
                </a:path>
              </a:pathLst>
            </a:custGeom>
            <a:noFill/>
            <a:ln w="38100" cap="flat" cmpd="sng" algn="ctr">
              <a:solidFill>
                <a:srgbClr val="ED665D"/>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eaLnBrk="0" hangingPunct="0"/>
              <a:endParaRPr lang="en-US" sz="1266" dirty="0"/>
            </a:p>
          </p:txBody>
        </p:sp>
      </p:grpSp>
      <p:grpSp>
        <p:nvGrpSpPr>
          <p:cNvPr id="3" name="Group 2"/>
          <p:cNvGrpSpPr/>
          <p:nvPr/>
        </p:nvGrpSpPr>
        <p:grpSpPr>
          <a:xfrm>
            <a:off x="8036743" y="2059854"/>
            <a:ext cx="2193941" cy="1607748"/>
            <a:chOff x="9262651" y="5706362"/>
            <a:chExt cx="3120367" cy="2286645"/>
          </a:xfrm>
        </p:grpSpPr>
        <mc:AlternateContent xmlns:mc="http://schemas.openxmlformats.org/markup-compatibility/2006" xmlns:a14="http://schemas.microsoft.com/office/drawing/2010/main">
          <mc:Choice Requires="a14">
            <p:sp>
              <p:nvSpPr>
                <p:cNvPr id="112" name="TextBox 111"/>
                <p:cNvSpPr txBox="1"/>
                <p:nvPr/>
              </p:nvSpPr>
              <p:spPr>
                <a:xfrm>
                  <a:off x="9262651" y="5706362"/>
                  <a:ext cx="3120367" cy="2286645"/>
                </a:xfrm>
                <a:prstGeom prst="rect">
                  <a:avLst/>
                </a:prstGeom>
                <a:noFill/>
              </p:spPr>
              <p:txBody>
                <a:bodyPr wrap="square" lIns="0" tIns="0" rIns="0" bIns="0" rtlCol="0">
                  <a:spAutoFit/>
                </a:bodyPr>
                <a:lstStyle/>
                <a:p>
                  <a:pPr algn="ctr" defTabSz="914353" fontAlgn="base">
                    <a:spcBef>
                      <a:spcPct val="0"/>
                    </a:spcBef>
                    <a:spcAft>
                      <a:spcPct val="0"/>
                    </a:spcAft>
                  </a:pPr>
                  <a:r>
                    <a:rPr lang="en-US" dirty="0" smtClean="0">
                      <a:solidFill>
                        <a:schemeClr val="tx1"/>
                      </a:solidFill>
                      <a:latin typeface="Neutra Text" pitchFamily="50" charset="0"/>
                      <a:ea typeface="ＭＳ Ｐゴシック" pitchFamily="-65" charset="-128"/>
                    </a:rPr>
                    <a:t>Contact</a:t>
                  </a:r>
                  <a:endParaRPr lang="en-US" dirty="0">
                    <a:solidFill>
                      <a:schemeClr val="tx1"/>
                    </a:solidFill>
                    <a:latin typeface="Neutra Text" pitchFamily="50" charset="0"/>
                    <a:ea typeface="ＭＳ Ｐゴシック" pitchFamily="-65" charset="-128"/>
                  </a:endParaRPr>
                </a:p>
                <a:p>
                  <a:pPr defTabSz="914353" fontAlgn="base">
                    <a:spcBef>
                      <a:spcPct val="0"/>
                    </a:spcBef>
                    <a:spcAft>
                      <a:spcPct val="0"/>
                    </a:spcAft>
                  </a:pPr>
                  <a14:m>
                    <m:oMathPara xmlns:m="http://schemas.openxmlformats.org/officeDocument/2006/math">
                      <m:oMathParaPr>
                        <m:jc m:val="centerGroup"/>
                      </m:oMathParaPr>
                      <m:oMath xmlns:m="http://schemas.openxmlformats.org/officeDocument/2006/math">
                        <m:d>
                          <m:dPr>
                            <m:begChr m:val="["/>
                            <m:endChr m:val="]"/>
                            <m:ctrlPr>
                              <a:rPr lang="en-US" i="1">
                                <a:solidFill>
                                  <a:schemeClr val="tx1"/>
                                </a:solidFill>
                                <a:latin typeface="Cambria Math" charset="0"/>
                              </a:rPr>
                            </m:ctrlPr>
                          </m:dPr>
                          <m:e>
                            <m:eqArr>
                              <m:eqArrPr>
                                <m:ctrlPr>
                                  <a:rPr lang="en-US" i="1">
                                    <a:solidFill>
                                      <a:schemeClr val="tx1"/>
                                    </a:solidFill>
                                    <a:latin typeface="Cambria Math" charset="0"/>
                                  </a:rPr>
                                </m:ctrlPr>
                              </m:eqArrPr>
                              <m:e>
                                <m:eqArr>
                                  <m:eqArrPr>
                                    <m:ctrlPr>
                                      <a:rPr lang="en-US" i="1">
                                        <a:solidFill>
                                          <a:schemeClr val="tx1"/>
                                        </a:solidFill>
                                        <a:latin typeface="Cambria Math" charset="0"/>
                                      </a:rPr>
                                    </m:ctrlPr>
                                  </m:eqArrPr>
                                  <m:e>
                                    <m:m>
                                      <m:mPr>
                                        <m:mcs>
                                          <m:mc>
                                            <m:mcPr>
                                              <m:count m:val="1"/>
                                              <m:mcJc m:val="center"/>
                                            </m:mcPr>
                                          </m:mc>
                                        </m:mcs>
                                        <m:ctrlPr>
                                          <a:rPr lang="en-US" i="1">
                                            <a:solidFill>
                                              <a:schemeClr val="tx1"/>
                                            </a:solidFill>
                                            <a:latin typeface="Cambria Math" charset="0"/>
                                          </a:rPr>
                                        </m:ctrlPr>
                                      </m:mP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h</m:t>
                                              </m:r>
                                            </m:e>
                                            <m:sub>
                                              <m:r>
                                                <a:rPr lang="en-US" i="1">
                                                  <a:solidFill>
                                                    <a:schemeClr val="tx1"/>
                                                  </a:solidFill>
                                                  <a:latin typeface="Cambria Math" panose="02040503050406030204" pitchFamily="18" charset="0"/>
                                                </a:rPr>
                                                <m:t>𝒄</m:t>
                                              </m:r>
                                            </m:sub>
                                          </m:sSub>
                                        </m:e>
                                      </m:m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r</m:t>
                                              </m:r>
                                            </m:e>
                                            <m:sub>
                                              <m:r>
                                                <a:rPr lang="en-US" i="1">
                                                  <a:solidFill>
                                                    <a:schemeClr val="tx1"/>
                                                  </a:solidFill>
                                                  <a:latin typeface="Cambria Math" panose="02040503050406030204" pitchFamily="18" charset="0"/>
                                                </a:rPr>
                                                <m:t>𝒄</m:t>
                                              </m:r>
                                            </m:sub>
                                          </m:sSub>
                                        </m:e>
                                      </m:m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r</m:t>
                                              </m:r>
                                            </m:e>
                                            <m:sub>
                                              <m:r>
                                                <a:rPr lang="en-US" i="1">
                                                  <a:solidFill>
                                                    <a:schemeClr val="tx1"/>
                                                  </a:solidFill>
                                                  <a:latin typeface="Cambria Math" panose="02040503050406030204" pitchFamily="18" charset="0"/>
                                                </a:rPr>
                                                <m:t>𝒛</m:t>
                                              </m:r>
                                            </m:sub>
                                          </m:sSub>
                                        </m:e>
                                      </m:mr>
                                    </m:m>
                                  </m:e>
                                  <m:e>
                                    <m:sSub>
                                      <m:sSubPr>
                                        <m:ctrlPr>
                                          <a:rPr lang="en-US" i="1">
                                            <a:solidFill>
                                              <a:schemeClr val="tx1"/>
                                            </a:solidFill>
                                            <a:latin typeface="Cambria Math" charset="0"/>
                                          </a:rPr>
                                        </m:ctrlPr>
                                      </m:sSubPr>
                                      <m:e>
                                        <m:r>
                                          <m:rPr>
                                            <m:sty m:val="p"/>
                                          </m:rPr>
                                          <a:rPr lang="en-US" i="1">
                                            <a:solidFill>
                                              <a:schemeClr val="tx1"/>
                                            </a:solidFill>
                                            <a:latin typeface="Cambria Math" panose="02040503050406030204" pitchFamily="18" charset="0"/>
                                            <a:ea typeface="ＭＳ Ｐゴシック" pitchFamily="-65" charset="-128"/>
                                          </a:rPr>
                                          <m:t>θ</m:t>
                                        </m:r>
                                      </m:e>
                                      <m:sub>
                                        <m:r>
                                          <a:rPr lang="en-US" i="1">
                                            <a:solidFill>
                                              <a:schemeClr val="tx1"/>
                                            </a:solidFill>
                                            <a:latin typeface="Cambria Math" panose="02040503050406030204" pitchFamily="18" charset="0"/>
                                          </a:rPr>
                                          <m:t>𝒙𝒚</m:t>
                                        </m:r>
                                      </m:sub>
                                    </m:sSub>
                                  </m:e>
                                </m:eqArr>
                              </m:e>
                              <m:e>
                                <m:sSub>
                                  <m:sSubPr>
                                    <m:ctrlPr>
                                      <a:rPr lang="en-US" i="1">
                                        <a:solidFill>
                                          <a:schemeClr val="tx1"/>
                                        </a:solidFill>
                                        <a:latin typeface="Cambria Math" charset="0"/>
                                        <a:ea typeface="Cambria Math" panose="02040503050406030204" pitchFamily="18" charset="0"/>
                                      </a:rPr>
                                    </m:ctrlPr>
                                  </m:sSubPr>
                                  <m:e>
                                    <m:r>
                                      <m:rPr>
                                        <m:nor/>
                                      </m:rPr>
                                      <a:rPr lang="en-US">
                                        <a:solidFill>
                                          <a:schemeClr val="tx1"/>
                                        </a:solidFill>
                                        <a:latin typeface="Cambria Math" panose="02040503050406030204" pitchFamily="18" charset="0"/>
                                        <a:ea typeface="ＭＳ Ｐゴシック" pitchFamily="-65" charset="-128"/>
                                      </a:rPr>
                                      <m:t>n</m:t>
                                    </m:r>
                                  </m:e>
                                  <m:sub>
                                    <m:r>
                                      <a:rPr lang="en-US" i="1">
                                        <a:solidFill>
                                          <a:schemeClr val="tx1"/>
                                        </a:solidFill>
                                        <a:latin typeface="Cambria Math" panose="02040503050406030204" pitchFamily="18" charset="0"/>
                                        <a:ea typeface="Cambria Math" panose="02040503050406030204" pitchFamily="18" charset="0"/>
                                      </a:rPr>
                                      <m:t>𝒛</m:t>
                                    </m:r>
                                  </m:sub>
                                </m:sSub>
                              </m:e>
                            </m:eqArr>
                          </m:e>
                        </m:d>
                        <m:r>
                          <a:rPr lang="en-US" i="1">
                            <a:solidFill>
                              <a:schemeClr val="tx1"/>
                            </a:solidFill>
                            <a:latin typeface="Cambria Math" panose="02040503050406030204" pitchFamily="18" charset="0"/>
                          </a:rPr>
                          <m:t>=</m:t>
                        </m:r>
                        <m:d>
                          <m:dPr>
                            <m:begChr m:val="["/>
                            <m:endChr m:val="]"/>
                            <m:ctrlPr>
                              <a:rPr lang="en-US" i="1">
                                <a:solidFill>
                                  <a:schemeClr val="tx1"/>
                                </a:solidFill>
                                <a:latin typeface="Cambria Math" charset="0"/>
                              </a:rPr>
                            </m:ctrlPr>
                          </m:dPr>
                          <m:e>
                            <m:eqArr>
                              <m:eqArrPr>
                                <m:ctrlPr>
                                  <a:rPr lang="en-US" i="1">
                                    <a:solidFill>
                                      <a:schemeClr val="tx1"/>
                                    </a:solidFill>
                                    <a:latin typeface="Cambria Math" charset="0"/>
                                    <a:ea typeface="Cambria Math" panose="02040503050406030204" pitchFamily="18" charset="0"/>
                                  </a:rPr>
                                </m:ctrlPr>
                              </m:eqArrPr>
                              <m:e/>
                              <m:e/>
                              <m:e/>
                              <m:e/>
                              <m:e/>
                            </m:eqArr>
                            <m:r>
                              <a:rPr lang="en-US" sz="1266" i="1">
                                <a:solidFill>
                                  <a:schemeClr val="tx1"/>
                                </a:solidFill>
                                <a:latin typeface="Cambria Math" panose="02040503050406030204" pitchFamily="18" charset="0"/>
                              </a:rPr>
                              <m:t>               </m:t>
                            </m:r>
                          </m:e>
                        </m:d>
                      </m:oMath>
                    </m:oMathPara>
                  </a14:m>
                  <a:r>
                    <a:rPr lang="en-US" dirty="0">
                      <a:solidFill>
                        <a:schemeClr val="tx1"/>
                      </a:solidFill>
                      <a:latin typeface="Neutra Text" pitchFamily="50" charset="0"/>
                      <a:ea typeface="ＭＳ Ｐゴシック" pitchFamily="-65" charset="-128"/>
                    </a:rPr>
                    <a:t/>
                  </a:r>
                  <a:br>
                    <a:rPr lang="en-US" dirty="0">
                      <a:solidFill>
                        <a:schemeClr val="tx1"/>
                      </a:solidFill>
                      <a:latin typeface="Neutra Text" pitchFamily="50" charset="0"/>
                      <a:ea typeface="ＭＳ Ｐゴシック" pitchFamily="-65" charset="-128"/>
                    </a:rPr>
                  </a:br>
                  <a:endParaRPr lang="en-US" dirty="0">
                    <a:solidFill>
                      <a:schemeClr val="tx1"/>
                    </a:solidFill>
                    <a:latin typeface="Neutra Text" pitchFamily="50" charset="0"/>
                    <a:ea typeface="ＭＳ Ｐゴシック" pitchFamily="-65" charset="-128"/>
                  </a:endParaRPr>
                </a:p>
              </p:txBody>
            </p:sp>
          </mc:Choice>
          <mc:Fallback xmlns="">
            <p:sp>
              <p:nvSpPr>
                <p:cNvPr id="112" name="TextBox 111"/>
                <p:cNvSpPr txBox="1">
                  <a:spLocks noRot="1" noChangeAspect="1" noMove="1" noResize="1" noEditPoints="1" noAdjustHandles="1" noChangeArrowheads="1" noChangeShapeType="1" noTextEdit="1"/>
                </p:cNvSpPr>
                <p:nvPr/>
              </p:nvSpPr>
              <p:spPr>
                <a:xfrm>
                  <a:off x="9262651" y="5706362"/>
                  <a:ext cx="3120367" cy="2288768"/>
                </a:xfrm>
                <a:prstGeom prst="rect">
                  <a:avLst/>
                </a:prstGeom>
                <a:blipFill>
                  <a:blip r:embed="rId4"/>
                  <a:stretch>
                    <a:fillRect t="-4533"/>
                  </a:stretch>
                </a:blipFill>
              </p:spPr>
              <p:txBody>
                <a:bodyPr/>
                <a:lstStyle/>
                <a:p>
                  <a:r>
                    <a:rPr lang="en-US">
                      <a:noFill/>
                    </a:rPr>
                    <a:t> </a:t>
                  </a:r>
                </a:p>
              </p:txBody>
            </p:sp>
          </mc:Fallback>
        </mc:AlternateContent>
        <p:sp>
          <p:nvSpPr>
            <p:cNvPr id="74" name="Freeform 73"/>
            <p:cNvSpPr/>
            <p:nvPr/>
          </p:nvSpPr>
          <p:spPr bwMode="auto">
            <a:xfrm>
              <a:off x="11152566" y="6584937"/>
              <a:ext cx="686014" cy="197815"/>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860 h 772137"/>
                <a:gd name="connsiteX1" fmla="*/ 357163 w 1849411"/>
                <a:gd name="connsiteY1" fmla="*/ 397807 h 772137"/>
                <a:gd name="connsiteX2" fmla="*/ 761291 w 1849411"/>
                <a:gd name="connsiteY2" fmla="*/ 75 h 772137"/>
                <a:gd name="connsiteX3" fmla="*/ 905894 w 1849411"/>
                <a:gd name="connsiteY3" fmla="*/ 365835 h 772137"/>
                <a:gd name="connsiteX4" fmla="*/ 1182340 w 1849411"/>
                <a:gd name="connsiteY4" fmla="*/ 552968 h 772137"/>
                <a:gd name="connsiteX5" fmla="*/ 1382232 w 1849411"/>
                <a:gd name="connsiteY5" fmla="*/ 552968 h 772137"/>
                <a:gd name="connsiteX6" fmla="*/ 1794776 w 1849411"/>
                <a:gd name="connsiteY6" fmla="*/ 748607 h 772137"/>
                <a:gd name="connsiteX7" fmla="*/ 1833053 w 1849411"/>
                <a:gd name="connsiteY7" fmla="*/ 761366 h 772137"/>
                <a:gd name="connsiteX0" fmla="*/ 0 w 1849411"/>
                <a:gd name="connsiteY0" fmla="*/ 752916 h 772193"/>
                <a:gd name="connsiteX1" fmla="*/ 357163 w 1849411"/>
                <a:gd name="connsiteY1" fmla="*/ 397863 h 772193"/>
                <a:gd name="connsiteX2" fmla="*/ 761291 w 1849411"/>
                <a:gd name="connsiteY2" fmla="*/ 131 h 772193"/>
                <a:gd name="connsiteX3" fmla="*/ 1038858 w 1849411"/>
                <a:gd name="connsiteY3" fmla="*/ 356285 h 772193"/>
                <a:gd name="connsiteX4" fmla="*/ 1182340 w 1849411"/>
                <a:gd name="connsiteY4" fmla="*/ 553024 h 772193"/>
                <a:gd name="connsiteX5" fmla="*/ 1382232 w 1849411"/>
                <a:gd name="connsiteY5" fmla="*/ 553024 h 772193"/>
                <a:gd name="connsiteX6" fmla="*/ 1794776 w 1849411"/>
                <a:gd name="connsiteY6" fmla="*/ 748663 h 772193"/>
                <a:gd name="connsiteX7" fmla="*/ 1833053 w 1849411"/>
                <a:gd name="connsiteY7" fmla="*/ 761422 h 772193"/>
                <a:gd name="connsiteX0" fmla="*/ 0 w 1849411"/>
                <a:gd name="connsiteY0" fmla="*/ 752897 h 772174"/>
                <a:gd name="connsiteX1" fmla="*/ 357163 w 1849411"/>
                <a:gd name="connsiteY1" fmla="*/ 397844 h 772174"/>
                <a:gd name="connsiteX2" fmla="*/ 761291 w 1849411"/>
                <a:gd name="connsiteY2" fmla="*/ 112 h 772174"/>
                <a:gd name="connsiteX3" fmla="*/ 1038858 w 1849411"/>
                <a:gd name="connsiteY3" fmla="*/ 356266 h 772174"/>
                <a:gd name="connsiteX4" fmla="*/ 1288712 w 1849411"/>
                <a:gd name="connsiteY4" fmla="*/ 284023 h 772174"/>
                <a:gd name="connsiteX5" fmla="*/ 1382232 w 1849411"/>
                <a:gd name="connsiteY5" fmla="*/ 553005 h 772174"/>
                <a:gd name="connsiteX6" fmla="*/ 1794776 w 1849411"/>
                <a:gd name="connsiteY6" fmla="*/ 748644 h 772174"/>
                <a:gd name="connsiteX7" fmla="*/ 1833053 w 1849411"/>
                <a:gd name="connsiteY7" fmla="*/ 761403 h 772174"/>
                <a:gd name="connsiteX0" fmla="*/ 0 w 1849411"/>
                <a:gd name="connsiteY0" fmla="*/ 772360 h 791637"/>
                <a:gd name="connsiteX1" fmla="*/ 357163 w 1849411"/>
                <a:gd name="connsiteY1" fmla="*/ 417307 h 791637"/>
                <a:gd name="connsiteX2" fmla="*/ 761291 w 1849411"/>
                <a:gd name="connsiteY2" fmla="*/ 19575 h 791637"/>
                <a:gd name="connsiteX3" fmla="*/ 1122407 w 1849411"/>
                <a:gd name="connsiteY3" fmla="*/ 85981 h 791637"/>
                <a:gd name="connsiteX4" fmla="*/ 1288712 w 1849411"/>
                <a:gd name="connsiteY4" fmla="*/ 303486 h 791637"/>
                <a:gd name="connsiteX5" fmla="*/ 1382232 w 1849411"/>
                <a:gd name="connsiteY5" fmla="*/ 572468 h 791637"/>
                <a:gd name="connsiteX6" fmla="*/ 1794776 w 1849411"/>
                <a:gd name="connsiteY6" fmla="*/ 768107 h 791637"/>
                <a:gd name="connsiteX7" fmla="*/ 1833053 w 1849411"/>
                <a:gd name="connsiteY7" fmla="*/ 780866 h 791637"/>
                <a:gd name="connsiteX0" fmla="*/ 0 w 1849411"/>
                <a:gd name="connsiteY0" fmla="*/ 772360 h 791637"/>
                <a:gd name="connsiteX1" fmla="*/ 357163 w 1849411"/>
                <a:gd name="connsiteY1" fmla="*/ 417307 h 791637"/>
                <a:gd name="connsiteX2" fmla="*/ 761291 w 1849411"/>
                <a:gd name="connsiteY2" fmla="*/ 19575 h 791637"/>
                <a:gd name="connsiteX3" fmla="*/ 1122407 w 1849411"/>
                <a:gd name="connsiteY3" fmla="*/ 85981 h 791637"/>
                <a:gd name="connsiteX4" fmla="*/ 1288712 w 1849411"/>
                <a:gd name="connsiteY4" fmla="*/ 303486 h 791637"/>
                <a:gd name="connsiteX5" fmla="*/ 1616170 w 1849411"/>
                <a:gd name="connsiteY5" fmla="*/ 572467 h 791637"/>
                <a:gd name="connsiteX6" fmla="*/ 1794776 w 1849411"/>
                <a:gd name="connsiteY6" fmla="*/ 768107 h 791637"/>
                <a:gd name="connsiteX7" fmla="*/ 1833053 w 1849411"/>
                <a:gd name="connsiteY7" fmla="*/ 780866 h 791637"/>
                <a:gd name="connsiteX0" fmla="*/ 0 w 1849411"/>
                <a:gd name="connsiteY0" fmla="*/ 771014 h 790291"/>
                <a:gd name="connsiteX1" fmla="*/ 357163 w 1849411"/>
                <a:gd name="connsiteY1" fmla="*/ 415961 h 790291"/>
                <a:gd name="connsiteX2" fmla="*/ 761291 w 1849411"/>
                <a:gd name="connsiteY2" fmla="*/ 18229 h 790291"/>
                <a:gd name="connsiteX3" fmla="*/ 1122407 w 1849411"/>
                <a:gd name="connsiteY3" fmla="*/ 84635 h 790291"/>
                <a:gd name="connsiteX4" fmla="*/ 1355551 w 1849411"/>
                <a:gd name="connsiteY4" fmla="*/ 241775 h 790291"/>
                <a:gd name="connsiteX5" fmla="*/ 1616170 w 1849411"/>
                <a:gd name="connsiteY5" fmla="*/ 571121 h 790291"/>
                <a:gd name="connsiteX6" fmla="*/ 1794776 w 1849411"/>
                <a:gd name="connsiteY6" fmla="*/ 766761 h 790291"/>
                <a:gd name="connsiteX7" fmla="*/ 1833053 w 1849411"/>
                <a:gd name="connsiteY7" fmla="*/ 779520 h 790291"/>
                <a:gd name="connsiteX0" fmla="*/ 0 w 1849411"/>
                <a:gd name="connsiteY0" fmla="*/ 787171 h 806448"/>
                <a:gd name="connsiteX1" fmla="*/ 574391 w 1849411"/>
                <a:gd name="connsiteY1" fmla="*/ 661500 h 806448"/>
                <a:gd name="connsiteX2" fmla="*/ 761291 w 1849411"/>
                <a:gd name="connsiteY2" fmla="*/ 34386 h 806448"/>
                <a:gd name="connsiteX3" fmla="*/ 1122407 w 1849411"/>
                <a:gd name="connsiteY3" fmla="*/ 100792 h 806448"/>
                <a:gd name="connsiteX4" fmla="*/ 1355551 w 1849411"/>
                <a:gd name="connsiteY4" fmla="*/ 257932 h 806448"/>
                <a:gd name="connsiteX5" fmla="*/ 1616170 w 1849411"/>
                <a:gd name="connsiteY5" fmla="*/ 587278 h 806448"/>
                <a:gd name="connsiteX6" fmla="*/ 1794776 w 1849411"/>
                <a:gd name="connsiteY6" fmla="*/ 782918 h 806448"/>
                <a:gd name="connsiteX7" fmla="*/ 1833053 w 1849411"/>
                <a:gd name="connsiteY7" fmla="*/ 795677 h 806448"/>
                <a:gd name="connsiteX0" fmla="*/ 0 w 1849411"/>
                <a:gd name="connsiteY0" fmla="*/ 690284 h 709561"/>
                <a:gd name="connsiteX1" fmla="*/ 574391 w 1849411"/>
                <a:gd name="connsiteY1" fmla="*/ 564613 h 709561"/>
                <a:gd name="connsiteX2" fmla="*/ 828132 w 1849411"/>
                <a:gd name="connsiteY2" fmla="*/ 311756 h 709561"/>
                <a:gd name="connsiteX3" fmla="*/ 1122407 w 1849411"/>
                <a:gd name="connsiteY3" fmla="*/ 3905 h 709561"/>
                <a:gd name="connsiteX4" fmla="*/ 1355551 w 1849411"/>
                <a:gd name="connsiteY4" fmla="*/ 161045 h 709561"/>
                <a:gd name="connsiteX5" fmla="*/ 1616170 w 1849411"/>
                <a:gd name="connsiteY5" fmla="*/ 490391 h 709561"/>
                <a:gd name="connsiteX6" fmla="*/ 1794776 w 1849411"/>
                <a:gd name="connsiteY6" fmla="*/ 686031 h 709561"/>
                <a:gd name="connsiteX7" fmla="*/ 1833053 w 1849411"/>
                <a:gd name="connsiteY7" fmla="*/ 698790 h 7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09561">
                  <a:moveTo>
                    <a:pt x="0" y="690284"/>
                  </a:moveTo>
                  <a:cubicBezTo>
                    <a:pt x="221511" y="565883"/>
                    <a:pt x="436369" y="627701"/>
                    <a:pt x="574391" y="564613"/>
                  </a:cubicBezTo>
                  <a:cubicBezTo>
                    <a:pt x="712413" y="501525"/>
                    <a:pt x="736796" y="405207"/>
                    <a:pt x="828132" y="311756"/>
                  </a:cubicBezTo>
                  <a:cubicBezTo>
                    <a:pt x="919468" y="218305"/>
                    <a:pt x="1034504" y="29024"/>
                    <a:pt x="1122407" y="3905"/>
                  </a:cubicBezTo>
                  <a:cubicBezTo>
                    <a:pt x="1210310" y="-21213"/>
                    <a:pt x="1273257" y="79964"/>
                    <a:pt x="1355551" y="161045"/>
                  </a:cubicBezTo>
                  <a:cubicBezTo>
                    <a:pt x="1437845" y="242126"/>
                    <a:pt x="1542966" y="402893"/>
                    <a:pt x="1616170" y="490391"/>
                  </a:cubicBezTo>
                  <a:cubicBezTo>
                    <a:pt x="1689374" y="577889"/>
                    <a:pt x="1719639" y="651298"/>
                    <a:pt x="1794776" y="686031"/>
                  </a:cubicBezTo>
                  <a:cubicBezTo>
                    <a:pt x="1869913" y="720764"/>
                    <a:pt x="1851483" y="709777"/>
                    <a:pt x="1833053" y="698790"/>
                  </a:cubicBezTo>
                </a:path>
              </a:pathLst>
            </a:custGeom>
            <a:noFill/>
            <a:ln w="38100" cap="flat" cmpd="sng" algn="ctr">
              <a:solidFill>
                <a:srgbClr val="D32527"/>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eaLnBrk="0" hangingPunct="0"/>
              <a:endParaRPr lang="en-US" sz="1266"/>
            </a:p>
          </p:txBody>
        </p:sp>
        <p:sp>
          <p:nvSpPr>
            <p:cNvPr id="75" name="Freeform 74"/>
            <p:cNvSpPr/>
            <p:nvPr/>
          </p:nvSpPr>
          <p:spPr bwMode="auto">
            <a:xfrm>
              <a:off x="10844552" y="7620473"/>
              <a:ext cx="659090" cy="305662"/>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72074">
                  <a:moveTo>
                    <a:pt x="0" y="752797"/>
                  </a:moveTo>
                  <a:cubicBezTo>
                    <a:pt x="221511" y="628396"/>
                    <a:pt x="443023" y="503995"/>
                    <a:pt x="569905" y="378531"/>
                  </a:cubicBezTo>
                  <a:cubicBezTo>
                    <a:pt x="696787" y="253067"/>
                    <a:pt x="705293" y="2138"/>
                    <a:pt x="761291" y="12"/>
                  </a:cubicBezTo>
                  <a:cubicBezTo>
                    <a:pt x="817289" y="-2114"/>
                    <a:pt x="835719" y="273623"/>
                    <a:pt x="905894" y="365772"/>
                  </a:cubicBezTo>
                  <a:cubicBezTo>
                    <a:pt x="976069" y="457921"/>
                    <a:pt x="1102950" y="521716"/>
                    <a:pt x="1182340" y="552905"/>
                  </a:cubicBezTo>
                  <a:cubicBezTo>
                    <a:pt x="1261730" y="584094"/>
                    <a:pt x="1280159" y="520298"/>
                    <a:pt x="1382232" y="552905"/>
                  </a:cubicBezTo>
                  <a:cubicBezTo>
                    <a:pt x="1484305" y="585511"/>
                    <a:pt x="1719639" y="713811"/>
                    <a:pt x="1794776" y="748544"/>
                  </a:cubicBezTo>
                  <a:cubicBezTo>
                    <a:pt x="1869913" y="783277"/>
                    <a:pt x="1851483" y="772290"/>
                    <a:pt x="1833053" y="761303"/>
                  </a:cubicBezTo>
                </a:path>
              </a:pathLst>
            </a:custGeom>
            <a:noFill/>
            <a:ln w="38100" cap="flat" cmpd="sng" algn="ctr">
              <a:solidFill>
                <a:srgbClr val="D32527"/>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defTabSz="642915" eaLnBrk="0" fontAlgn="base">
                <a:spcBef>
                  <a:spcPct val="0"/>
                </a:spcBef>
                <a:spcAft>
                  <a:spcPct val="0"/>
                </a:spcAft>
                <a:defRPr/>
              </a:pPr>
              <a:endParaRPr lang="en-US" sz="1266">
                <a:latin typeface="Neutra Text" pitchFamily="50" charset="0"/>
                <a:ea typeface="ＭＳ Ｐゴシック" pitchFamily="-65" charset="-128"/>
              </a:endParaRPr>
            </a:p>
          </p:txBody>
        </p:sp>
        <p:sp>
          <p:nvSpPr>
            <p:cNvPr id="76" name="Freeform 75"/>
            <p:cNvSpPr/>
            <p:nvPr/>
          </p:nvSpPr>
          <p:spPr bwMode="auto">
            <a:xfrm>
              <a:off x="10846622" y="6909491"/>
              <a:ext cx="977890" cy="247526"/>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43530 w 1849411"/>
                <a:gd name="connsiteY4" fmla="*/ 424727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4271 h 773548"/>
                <a:gd name="connsiteX1" fmla="*/ 569905 w 1849411"/>
                <a:gd name="connsiteY1" fmla="*/ 380005 h 773548"/>
                <a:gd name="connsiteX2" fmla="*/ 761291 w 1849411"/>
                <a:gd name="connsiteY2" fmla="*/ 1486 h 773548"/>
                <a:gd name="connsiteX3" fmla="*/ 983513 w 1849411"/>
                <a:gd name="connsiteY3" fmla="*/ 255089 h 773548"/>
                <a:gd name="connsiteX4" fmla="*/ 1143530 w 1849411"/>
                <a:gd name="connsiteY4" fmla="*/ 426201 h 773548"/>
                <a:gd name="connsiteX5" fmla="*/ 1382232 w 1849411"/>
                <a:gd name="connsiteY5" fmla="*/ 554379 h 773548"/>
                <a:gd name="connsiteX6" fmla="*/ 1794776 w 1849411"/>
                <a:gd name="connsiteY6" fmla="*/ 750018 h 773548"/>
                <a:gd name="connsiteX7" fmla="*/ 1833053 w 1849411"/>
                <a:gd name="connsiteY7" fmla="*/ 762777 h 773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73548">
                  <a:moveTo>
                    <a:pt x="0" y="754271"/>
                  </a:moveTo>
                  <a:cubicBezTo>
                    <a:pt x="221511" y="629870"/>
                    <a:pt x="443023" y="505469"/>
                    <a:pt x="569905" y="380005"/>
                  </a:cubicBezTo>
                  <a:cubicBezTo>
                    <a:pt x="696787" y="254541"/>
                    <a:pt x="692356" y="22305"/>
                    <a:pt x="761291" y="1486"/>
                  </a:cubicBezTo>
                  <a:cubicBezTo>
                    <a:pt x="830226" y="-19333"/>
                    <a:pt x="919807" y="184303"/>
                    <a:pt x="983513" y="255089"/>
                  </a:cubicBezTo>
                  <a:cubicBezTo>
                    <a:pt x="1047219" y="325875"/>
                    <a:pt x="1077077" y="376319"/>
                    <a:pt x="1143530" y="426201"/>
                  </a:cubicBezTo>
                  <a:cubicBezTo>
                    <a:pt x="1209983" y="476083"/>
                    <a:pt x="1273691" y="500410"/>
                    <a:pt x="1382232" y="554379"/>
                  </a:cubicBezTo>
                  <a:cubicBezTo>
                    <a:pt x="1490773" y="608348"/>
                    <a:pt x="1719639" y="715285"/>
                    <a:pt x="1794776" y="750018"/>
                  </a:cubicBezTo>
                  <a:cubicBezTo>
                    <a:pt x="1869913" y="784751"/>
                    <a:pt x="1851483" y="773764"/>
                    <a:pt x="1833053" y="762777"/>
                  </a:cubicBezTo>
                </a:path>
              </a:pathLst>
            </a:custGeom>
            <a:noFill/>
            <a:ln w="38100" cap="flat" cmpd="sng" algn="ctr">
              <a:solidFill>
                <a:srgbClr val="D32527"/>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defTabSz="642915" eaLnBrk="0" fontAlgn="base">
                <a:spcBef>
                  <a:spcPct val="0"/>
                </a:spcBef>
                <a:spcAft>
                  <a:spcPct val="0"/>
                </a:spcAft>
                <a:defRPr/>
              </a:pPr>
              <a:endParaRPr lang="en-US" sz="1266" dirty="0">
                <a:latin typeface="Neutra Text" pitchFamily="50" charset="0"/>
                <a:ea typeface="ＭＳ Ｐゴシック" pitchFamily="-65" charset="-128"/>
              </a:endParaRPr>
            </a:p>
          </p:txBody>
        </p:sp>
        <p:sp>
          <p:nvSpPr>
            <p:cNvPr id="77" name="Freeform 76"/>
            <p:cNvSpPr/>
            <p:nvPr/>
          </p:nvSpPr>
          <p:spPr bwMode="auto">
            <a:xfrm>
              <a:off x="10775765" y="6203071"/>
              <a:ext cx="702152" cy="238694"/>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860 h 772137"/>
                <a:gd name="connsiteX1" fmla="*/ 357163 w 1849411"/>
                <a:gd name="connsiteY1" fmla="*/ 397807 h 772137"/>
                <a:gd name="connsiteX2" fmla="*/ 761291 w 1849411"/>
                <a:gd name="connsiteY2" fmla="*/ 75 h 772137"/>
                <a:gd name="connsiteX3" fmla="*/ 905894 w 1849411"/>
                <a:gd name="connsiteY3" fmla="*/ 365835 h 772137"/>
                <a:gd name="connsiteX4" fmla="*/ 1182340 w 1849411"/>
                <a:gd name="connsiteY4" fmla="*/ 552968 h 772137"/>
                <a:gd name="connsiteX5" fmla="*/ 1382232 w 1849411"/>
                <a:gd name="connsiteY5" fmla="*/ 552968 h 772137"/>
                <a:gd name="connsiteX6" fmla="*/ 1794776 w 1849411"/>
                <a:gd name="connsiteY6" fmla="*/ 748607 h 772137"/>
                <a:gd name="connsiteX7" fmla="*/ 1833053 w 1849411"/>
                <a:gd name="connsiteY7" fmla="*/ 761366 h 772137"/>
                <a:gd name="connsiteX0" fmla="*/ 0 w 1849411"/>
                <a:gd name="connsiteY0" fmla="*/ 752916 h 772193"/>
                <a:gd name="connsiteX1" fmla="*/ 357163 w 1849411"/>
                <a:gd name="connsiteY1" fmla="*/ 397863 h 772193"/>
                <a:gd name="connsiteX2" fmla="*/ 761291 w 1849411"/>
                <a:gd name="connsiteY2" fmla="*/ 131 h 772193"/>
                <a:gd name="connsiteX3" fmla="*/ 1038858 w 1849411"/>
                <a:gd name="connsiteY3" fmla="*/ 356285 h 772193"/>
                <a:gd name="connsiteX4" fmla="*/ 1182340 w 1849411"/>
                <a:gd name="connsiteY4" fmla="*/ 553024 h 772193"/>
                <a:gd name="connsiteX5" fmla="*/ 1382232 w 1849411"/>
                <a:gd name="connsiteY5" fmla="*/ 553024 h 772193"/>
                <a:gd name="connsiteX6" fmla="*/ 1794776 w 1849411"/>
                <a:gd name="connsiteY6" fmla="*/ 748663 h 772193"/>
                <a:gd name="connsiteX7" fmla="*/ 1833053 w 1849411"/>
                <a:gd name="connsiteY7" fmla="*/ 761422 h 772193"/>
                <a:gd name="connsiteX0" fmla="*/ 0 w 1849411"/>
                <a:gd name="connsiteY0" fmla="*/ 752897 h 772174"/>
                <a:gd name="connsiteX1" fmla="*/ 357163 w 1849411"/>
                <a:gd name="connsiteY1" fmla="*/ 397844 h 772174"/>
                <a:gd name="connsiteX2" fmla="*/ 761291 w 1849411"/>
                <a:gd name="connsiteY2" fmla="*/ 112 h 772174"/>
                <a:gd name="connsiteX3" fmla="*/ 1038858 w 1849411"/>
                <a:gd name="connsiteY3" fmla="*/ 356266 h 772174"/>
                <a:gd name="connsiteX4" fmla="*/ 1288712 w 1849411"/>
                <a:gd name="connsiteY4" fmla="*/ 284023 h 772174"/>
                <a:gd name="connsiteX5" fmla="*/ 1382232 w 1849411"/>
                <a:gd name="connsiteY5" fmla="*/ 553005 h 772174"/>
                <a:gd name="connsiteX6" fmla="*/ 1794776 w 1849411"/>
                <a:gd name="connsiteY6" fmla="*/ 748644 h 772174"/>
                <a:gd name="connsiteX7" fmla="*/ 1833053 w 1849411"/>
                <a:gd name="connsiteY7" fmla="*/ 761403 h 77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72174">
                  <a:moveTo>
                    <a:pt x="0" y="752897"/>
                  </a:moveTo>
                  <a:cubicBezTo>
                    <a:pt x="221511" y="628496"/>
                    <a:pt x="230281" y="523308"/>
                    <a:pt x="357163" y="397844"/>
                  </a:cubicBezTo>
                  <a:cubicBezTo>
                    <a:pt x="484045" y="272380"/>
                    <a:pt x="647675" y="7042"/>
                    <a:pt x="761291" y="112"/>
                  </a:cubicBezTo>
                  <a:cubicBezTo>
                    <a:pt x="874907" y="-6818"/>
                    <a:pt x="950955" y="308948"/>
                    <a:pt x="1038858" y="356266"/>
                  </a:cubicBezTo>
                  <a:cubicBezTo>
                    <a:pt x="1126762" y="403585"/>
                    <a:pt x="1231483" y="251233"/>
                    <a:pt x="1288712" y="284023"/>
                  </a:cubicBezTo>
                  <a:cubicBezTo>
                    <a:pt x="1345941" y="316813"/>
                    <a:pt x="1297888" y="475568"/>
                    <a:pt x="1382232" y="553005"/>
                  </a:cubicBezTo>
                  <a:cubicBezTo>
                    <a:pt x="1466576" y="630442"/>
                    <a:pt x="1719639" y="713911"/>
                    <a:pt x="1794776" y="748644"/>
                  </a:cubicBezTo>
                  <a:cubicBezTo>
                    <a:pt x="1869913" y="783377"/>
                    <a:pt x="1851483" y="772390"/>
                    <a:pt x="1833053" y="761403"/>
                  </a:cubicBezTo>
                </a:path>
              </a:pathLst>
            </a:custGeom>
            <a:noFill/>
            <a:ln w="38100" cap="flat" cmpd="sng" algn="ctr">
              <a:solidFill>
                <a:srgbClr val="D32527"/>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eaLnBrk="0" hangingPunct="0"/>
              <a:endParaRPr lang="en-US" sz="1266"/>
            </a:p>
          </p:txBody>
        </p:sp>
        <p:sp>
          <p:nvSpPr>
            <p:cNvPr id="78" name="Freeform 77"/>
            <p:cNvSpPr/>
            <p:nvPr/>
          </p:nvSpPr>
          <p:spPr bwMode="auto">
            <a:xfrm>
              <a:off x="11152566" y="7360596"/>
              <a:ext cx="702152" cy="168279"/>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860 h 772137"/>
                <a:gd name="connsiteX1" fmla="*/ 357163 w 1849411"/>
                <a:gd name="connsiteY1" fmla="*/ 397807 h 772137"/>
                <a:gd name="connsiteX2" fmla="*/ 761291 w 1849411"/>
                <a:gd name="connsiteY2" fmla="*/ 75 h 772137"/>
                <a:gd name="connsiteX3" fmla="*/ 905894 w 1849411"/>
                <a:gd name="connsiteY3" fmla="*/ 365835 h 772137"/>
                <a:gd name="connsiteX4" fmla="*/ 1182340 w 1849411"/>
                <a:gd name="connsiteY4" fmla="*/ 552968 h 772137"/>
                <a:gd name="connsiteX5" fmla="*/ 1382232 w 1849411"/>
                <a:gd name="connsiteY5" fmla="*/ 552968 h 772137"/>
                <a:gd name="connsiteX6" fmla="*/ 1794776 w 1849411"/>
                <a:gd name="connsiteY6" fmla="*/ 748607 h 772137"/>
                <a:gd name="connsiteX7" fmla="*/ 1833053 w 1849411"/>
                <a:gd name="connsiteY7" fmla="*/ 761366 h 772137"/>
                <a:gd name="connsiteX0" fmla="*/ 0 w 1849411"/>
                <a:gd name="connsiteY0" fmla="*/ 752916 h 772193"/>
                <a:gd name="connsiteX1" fmla="*/ 357163 w 1849411"/>
                <a:gd name="connsiteY1" fmla="*/ 397863 h 772193"/>
                <a:gd name="connsiteX2" fmla="*/ 761291 w 1849411"/>
                <a:gd name="connsiteY2" fmla="*/ 131 h 772193"/>
                <a:gd name="connsiteX3" fmla="*/ 1038858 w 1849411"/>
                <a:gd name="connsiteY3" fmla="*/ 356285 h 772193"/>
                <a:gd name="connsiteX4" fmla="*/ 1182340 w 1849411"/>
                <a:gd name="connsiteY4" fmla="*/ 553024 h 772193"/>
                <a:gd name="connsiteX5" fmla="*/ 1382232 w 1849411"/>
                <a:gd name="connsiteY5" fmla="*/ 553024 h 772193"/>
                <a:gd name="connsiteX6" fmla="*/ 1794776 w 1849411"/>
                <a:gd name="connsiteY6" fmla="*/ 748663 h 772193"/>
                <a:gd name="connsiteX7" fmla="*/ 1833053 w 1849411"/>
                <a:gd name="connsiteY7" fmla="*/ 761422 h 772193"/>
                <a:gd name="connsiteX0" fmla="*/ 0 w 1849411"/>
                <a:gd name="connsiteY0" fmla="*/ 752897 h 772174"/>
                <a:gd name="connsiteX1" fmla="*/ 357163 w 1849411"/>
                <a:gd name="connsiteY1" fmla="*/ 397844 h 772174"/>
                <a:gd name="connsiteX2" fmla="*/ 761291 w 1849411"/>
                <a:gd name="connsiteY2" fmla="*/ 112 h 772174"/>
                <a:gd name="connsiteX3" fmla="*/ 1038858 w 1849411"/>
                <a:gd name="connsiteY3" fmla="*/ 356266 h 772174"/>
                <a:gd name="connsiteX4" fmla="*/ 1288712 w 1849411"/>
                <a:gd name="connsiteY4" fmla="*/ 284023 h 772174"/>
                <a:gd name="connsiteX5" fmla="*/ 1382232 w 1849411"/>
                <a:gd name="connsiteY5" fmla="*/ 553005 h 772174"/>
                <a:gd name="connsiteX6" fmla="*/ 1794776 w 1849411"/>
                <a:gd name="connsiteY6" fmla="*/ 748644 h 772174"/>
                <a:gd name="connsiteX7" fmla="*/ 1833053 w 1849411"/>
                <a:gd name="connsiteY7" fmla="*/ 761403 h 772174"/>
                <a:gd name="connsiteX0" fmla="*/ 0 w 1849411"/>
                <a:gd name="connsiteY0" fmla="*/ 754227 h 773504"/>
                <a:gd name="connsiteX1" fmla="*/ 256810 w 1849411"/>
                <a:gd name="connsiteY1" fmla="*/ 513971 h 773504"/>
                <a:gd name="connsiteX2" fmla="*/ 761291 w 1849411"/>
                <a:gd name="connsiteY2" fmla="*/ 1442 h 773504"/>
                <a:gd name="connsiteX3" fmla="*/ 1038858 w 1849411"/>
                <a:gd name="connsiteY3" fmla="*/ 357596 h 773504"/>
                <a:gd name="connsiteX4" fmla="*/ 1288712 w 1849411"/>
                <a:gd name="connsiteY4" fmla="*/ 285353 h 773504"/>
                <a:gd name="connsiteX5" fmla="*/ 1382232 w 1849411"/>
                <a:gd name="connsiteY5" fmla="*/ 554335 h 773504"/>
                <a:gd name="connsiteX6" fmla="*/ 1794776 w 1849411"/>
                <a:gd name="connsiteY6" fmla="*/ 749974 h 773504"/>
                <a:gd name="connsiteX7" fmla="*/ 1833053 w 1849411"/>
                <a:gd name="connsiteY7" fmla="*/ 762733 h 773504"/>
                <a:gd name="connsiteX0" fmla="*/ 0 w 1849411"/>
                <a:gd name="connsiteY0" fmla="*/ 742187 h 761464"/>
                <a:gd name="connsiteX1" fmla="*/ 256810 w 1849411"/>
                <a:gd name="connsiteY1" fmla="*/ 501931 h 761464"/>
                <a:gd name="connsiteX2" fmla="*/ 426784 w 1849411"/>
                <a:gd name="connsiteY2" fmla="*/ 1486 h 761464"/>
                <a:gd name="connsiteX3" fmla="*/ 1038858 w 1849411"/>
                <a:gd name="connsiteY3" fmla="*/ 345556 h 761464"/>
                <a:gd name="connsiteX4" fmla="*/ 1288712 w 1849411"/>
                <a:gd name="connsiteY4" fmla="*/ 273313 h 761464"/>
                <a:gd name="connsiteX5" fmla="*/ 1382232 w 1849411"/>
                <a:gd name="connsiteY5" fmla="*/ 542295 h 761464"/>
                <a:gd name="connsiteX6" fmla="*/ 1794776 w 1849411"/>
                <a:gd name="connsiteY6" fmla="*/ 737934 h 761464"/>
                <a:gd name="connsiteX7" fmla="*/ 1833053 w 1849411"/>
                <a:gd name="connsiteY7" fmla="*/ 750693 h 761464"/>
                <a:gd name="connsiteX0" fmla="*/ 0 w 1849411"/>
                <a:gd name="connsiteY0" fmla="*/ 741197 h 760474"/>
                <a:gd name="connsiteX1" fmla="*/ 256810 w 1849411"/>
                <a:gd name="connsiteY1" fmla="*/ 500941 h 760474"/>
                <a:gd name="connsiteX2" fmla="*/ 426784 w 1849411"/>
                <a:gd name="connsiteY2" fmla="*/ 496 h 760474"/>
                <a:gd name="connsiteX3" fmla="*/ 879966 w 1849411"/>
                <a:gd name="connsiteY3" fmla="*/ 404985 h 760474"/>
                <a:gd name="connsiteX4" fmla="*/ 1288712 w 1849411"/>
                <a:gd name="connsiteY4" fmla="*/ 272323 h 760474"/>
                <a:gd name="connsiteX5" fmla="*/ 1382232 w 1849411"/>
                <a:gd name="connsiteY5" fmla="*/ 541305 h 760474"/>
                <a:gd name="connsiteX6" fmla="*/ 1794776 w 1849411"/>
                <a:gd name="connsiteY6" fmla="*/ 736944 h 760474"/>
                <a:gd name="connsiteX7" fmla="*/ 1833053 w 1849411"/>
                <a:gd name="connsiteY7" fmla="*/ 749703 h 760474"/>
                <a:gd name="connsiteX0" fmla="*/ 0 w 1849411"/>
                <a:gd name="connsiteY0" fmla="*/ 471253 h 490530"/>
                <a:gd name="connsiteX1" fmla="*/ 256810 w 1849411"/>
                <a:gd name="connsiteY1" fmla="*/ 230997 h 490530"/>
                <a:gd name="connsiteX2" fmla="*/ 577313 w 1849411"/>
                <a:gd name="connsiteY2" fmla="*/ 50777 h 490530"/>
                <a:gd name="connsiteX3" fmla="*/ 879966 w 1849411"/>
                <a:gd name="connsiteY3" fmla="*/ 135041 h 490530"/>
                <a:gd name="connsiteX4" fmla="*/ 1288712 w 1849411"/>
                <a:gd name="connsiteY4" fmla="*/ 2379 h 490530"/>
                <a:gd name="connsiteX5" fmla="*/ 1382232 w 1849411"/>
                <a:gd name="connsiteY5" fmla="*/ 271361 h 490530"/>
                <a:gd name="connsiteX6" fmla="*/ 1794776 w 1849411"/>
                <a:gd name="connsiteY6" fmla="*/ 467000 h 490530"/>
                <a:gd name="connsiteX7" fmla="*/ 1833053 w 1849411"/>
                <a:gd name="connsiteY7" fmla="*/ 479759 h 490530"/>
                <a:gd name="connsiteX0" fmla="*/ 0 w 1849411"/>
                <a:gd name="connsiteY0" fmla="*/ 765875 h 785152"/>
                <a:gd name="connsiteX1" fmla="*/ 256810 w 1849411"/>
                <a:gd name="connsiteY1" fmla="*/ 525619 h 785152"/>
                <a:gd name="connsiteX2" fmla="*/ 577313 w 1849411"/>
                <a:gd name="connsiteY2" fmla="*/ 345399 h 785152"/>
                <a:gd name="connsiteX3" fmla="*/ 879966 w 1849411"/>
                <a:gd name="connsiteY3" fmla="*/ 429663 h 785152"/>
                <a:gd name="connsiteX4" fmla="*/ 1113097 w 1849411"/>
                <a:gd name="connsiteY4" fmla="*/ 944 h 785152"/>
                <a:gd name="connsiteX5" fmla="*/ 1382232 w 1849411"/>
                <a:gd name="connsiteY5" fmla="*/ 565983 h 785152"/>
                <a:gd name="connsiteX6" fmla="*/ 1794776 w 1849411"/>
                <a:gd name="connsiteY6" fmla="*/ 761622 h 785152"/>
                <a:gd name="connsiteX7" fmla="*/ 1833053 w 1849411"/>
                <a:gd name="connsiteY7" fmla="*/ 774381 h 785152"/>
                <a:gd name="connsiteX0" fmla="*/ 0 w 1849411"/>
                <a:gd name="connsiteY0" fmla="*/ 765700 h 784977"/>
                <a:gd name="connsiteX1" fmla="*/ 256810 w 1849411"/>
                <a:gd name="connsiteY1" fmla="*/ 525444 h 784977"/>
                <a:gd name="connsiteX2" fmla="*/ 577313 w 1849411"/>
                <a:gd name="connsiteY2" fmla="*/ 345224 h 784977"/>
                <a:gd name="connsiteX3" fmla="*/ 804702 w 1849411"/>
                <a:gd name="connsiteY3" fmla="*/ 441571 h 784977"/>
                <a:gd name="connsiteX4" fmla="*/ 1113097 w 1849411"/>
                <a:gd name="connsiteY4" fmla="*/ 769 h 784977"/>
                <a:gd name="connsiteX5" fmla="*/ 1382232 w 1849411"/>
                <a:gd name="connsiteY5" fmla="*/ 565808 h 784977"/>
                <a:gd name="connsiteX6" fmla="*/ 1794776 w 1849411"/>
                <a:gd name="connsiteY6" fmla="*/ 761447 h 784977"/>
                <a:gd name="connsiteX7" fmla="*/ 1833053 w 1849411"/>
                <a:gd name="connsiteY7" fmla="*/ 774206 h 784977"/>
                <a:gd name="connsiteX0" fmla="*/ 0 w 1849411"/>
                <a:gd name="connsiteY0" fmla="*/ 747603 h 766880"/>
                <a:gd name="connsiteX1" fmla="*/ 256810 w 1849411"/>
                <a:gd name="connsiteY1" fmla="*/ 507347 h 766880"/>
                <a:gd name="connsiteX2" fmla="*/ 577313 w 1849411"/>
                <a:gd name="connsiteY2" fmla="*/ 327127 h 766880"/>
                <a:gd name="connsiteX3" fmla="*/ 804702 w 1849411"/>
                <a:gd name="connsiteY3" fmla="*/ 423474 h 766880"/>
                <a:gd name="connsiteX4" fmla="*/ 979293 w 1849411"/>
                <a:gd name="connsiteY4" fmla="*/ 798 h 766880"/>
                <a:gd name="connsiteX5" fmla="*/ 1382232 w 1849411"/>
                <a:gd name="connsiteY5" fmla="*/ 547711 h 766880"/>
                <a:gd name="connsiteX6" fmla="*/ 1794776 w 1849411"/>
                <a:gd name="connsiteY6" fmla="*/ 743350 h 766880"/>
                <a:gd name="connsiteX7" fmla="*/ 1833053 w 1849411"/>
                <a:gd name="connsiteY7" fmla="*/ 756109 h 766880"/>
                <a:gd name="connsiteX0" fmla="*/ 0 w 1849411"/>
                <a:gd name="connsiteY0" fmla="*/ 747611 h 766888"/>
                <a:gd name="connsiteX1" fmla="*/ 256810 w 1849411"/>
                <a:gd name="connsiteY1" fmla="*/ 507355 h 766888"/>
                <a:gd name="connsiteX2" fmla="*/ 376608 w 1849411"/>
                <a:gd name="connsiteY2" fmla="*/ 351304 h 766888"/>
                <a:gd name="connsiteX3" fmla="*/ 804702 w 1849411"/>
                <a:gd name="connsiteY3" fmla="*/ 423482 h 766888"/>
                <a:gd name="connsiteX4" fmla="*/ 979293 w 1849411"/>
                <a:gd name="connsiteY4" fmla="*/ 806 h 766888"/>
                <a:gd name="connsiteX5" fmla="*/ 1382232 w 1849411"/>
                <a:gd name="connsiteY5" fmla="*/ 547719 h 766888"/>
                <a:gd name="connsiteX6" fmla="*/ 1794776 w 1849411"/>
                <a:gd name="connsiteY6" fmla="*/ 743358 h 766888"/>
                <a:gd name="connsiteX7" fmla="*/ 1833053 w 1849411"/>
                <a:gd name="connsiteY7" fmla="*/ 756117 h 766888"/>
                <a:gd name="connsiteX0" fmla="*/ 0 w 1849411"/>
                <a:gd name="connsiteY0" fmla="*/ 747131 h 766408"/>
                <a:gd name="connsiteX1" fmla="*/ 256810 w 1849411"/>
                <a:gd name="connsiteY1" fmla="*/ 506875 h 766408"/>
                <a:gd name="connsiteX2" fmla="*/ 376608 w 1849411"/>
                <a:gd name="connsiteY2" fmla="*/ 350824 h 766408"/>
                <a:gd name="connsiteX3" fmla="*/ 654173 w 1849411"/>
                <a:gd name="connsiteY3" fmla="*/ 465296 h 766408"/>
                <a:gd name="connsiteX4" fmla="*/ 979293 w 1849411"/>
                <a:gd name="connsiteY4" fmla="*/ 326 h 766408"/>
                <a:gd name="connsiteX5" fmla="*/ 1382232 w 1849411"/>
                <a:gd name="connsiteY5" fmla="*/ 547239 h 766408"/>
                <a:gd name="connsiteX6" fmla="*/ 1794776 w 1849411"/>
                <a:gd name="connsiteY6" fmla="*/ 742878 h 766408"/>
                <a:gd name="connsiteX7" fmla="*/ 1833053 w 1849411"/>
                <a:gd name="connsiteY7" fmla="*/ 755637 h 766408"/>
                <a:gd name="connsiteX0" fmla="*/ 0 w 1849411"/>
                <a:gd name="connsiteY0" fmla="*/ 747131 h 766408"/>
                <a:gd name="connsiteX1" fmla="*/ 256810 w 1849411"/>
                <a:gd name="connsiteY1" fmla="*/ 506875 h 766408"/>
                <a:gd name="connsiteX2" fmla="*/ 376608 w 1849411"/>
                <a:gd name="connsiteY2" fmla="*/ 350824 h 766408"/>
                <a:gd name="connsiteX3" fmla="*/ 654173 w 1849411"/>
                <a:gd name="connsiteY3" fmla="*/ 465296 h 766408"/>
                <a:gd name="connsiteX4" fmla="*/ 979293 w 1849411"/>
                <a:gd name="connsiteY4" fmla="*/ 325 h 766408"/>
                <a:gd name="connsiteX5" fmla="*/ 1382232 w 1849411"/>
                <a:gd name="connsiteY5" fmla="*/ 547239 h 766408"/>
                <a:gd name="connsiteX6" fmla="*/ 1794776 w 1849411"/>
                <a:gd name="connsiteY6" fmla="*/ 742878 h 766408"/>
                <a:gd name="connsiteX7" fmla="*/ 1833053 w 1849411"/>
                <a:gd name="connsiteY7" fmla="*/ 755637 h 766408"/>
                <a:gd name="connsiteX0" fmla="*/ 0 w 1849411"/>
                <a:gd name="connsiteY0" fmla="*/ 819595 h 838872"/>
                <a:gd name="connsiteX1" fmla="*/ 256810 w 1849411"/>
                <a:gd name="connsiteY1" fmla="*/ 579339 h 838872"/>
                <a:gd name="connsiteX2" fmla="*/ 376608 w 1849411"/>
                <a:gd name="connsiteY2" fmla="*/ 423288 h 838872"/>
                <a:gd name="connsiteX3" fmla="*/ 654173 w 1849411"/>
                <a:gd name="connsiteY3" fmla="*/ 537760 h 838872"/>
                <a:gd name="connsiteX4" fmla="*/ 853853 w 1849411"/>
                <a:gd name="connsiteY4" fmla="*/ 286 h 838872"/>
                <a:gd name="connsiteX5" fmla="*/ 1382232 w 1849411"/>
                <a:gd name="connsiteY5" fmla="*/ 619703 h 838872"/>
                <a:gd name="connsiteX6" fmla="*/ 1794776 w 1849411"/>
                <a:gd name="connsiteY6" fmla="*/ 815342 h 838872"/>
                <a:gd name="connsiteX7" fmla="*/ 1833053 w 1849411"/>
                <a:gd name="connsiteY7" fmla="*/ 828101 h 838872"/>
                <a:gd name="connsiteX0" fmla="*/ 0 w 1849411"/>
                <a:gd name="connsiteY0" fmla="*/ 819730 h 839007"/>
                <a:gd name="connsiteX1" fmla="*/ 256810 w 1849411"/>
                <a:gd name="connsiteY1" fmla="*/ 579474 h 839007"/>
                <a:gd name="connsiteX2" fmla="*/ 376608 w 1849411"/>
                <a:gd name="connsiteY2" fmla="*/ 423423 h 839007"/>
                <a:gd name="connsiteX3" fmla="*/ 654173 w 1849411"/>
                <a:gd name="connsiteY3" fmla="*/ 537895 h 839007"/>
                <a:gd name="connsiteX4" fmla="*/ 853853 w 1849411"/>
                <a:gd name="connsiteY4" fmla="*/ 421 h 839007"/>
                <a:gd name="connsiteX5" fmla="*/ 1164803 w 1849411"/>
                <a:gd name="connsiteY5" fmla="*/ 637964 h 839007"/>
                <a:gd name="connsiteX6" fmla="*/ 1794776 w 1849411"/>
                <a:gd name="connsiteY6" fmla="*/ 815477 h 839007"/>
                <a:gd name="connsiteX7" fmla="*/ 1833053 w 1849411"/>
                <a:gd name="connsiteY7" fmla="*/ 828236 h 839007"/>
                <a:gd name="connsiteX0" fmla="*/ 0 w 1849411"/>
                <a:gd name="connsiteY0" fmla="*/ 819629 h 838906"/>
                <a:gd name="connsiteX1" fmla="*/ 256810 w 1849411"/>
                <a:gd name="connsiteY1" fmla="*/ 579373 h 838906"/>
                <a:gd name="connsiteX2" fmla="*/ 376608 w 1849411"/>
                <a:gd name="connsiteY2" fmla="*/ 423322 h 838906"/>
                <a:gd name="connsiteX3" fmla="*/ 729437 w 1849411"/>
                <a:gd name="connsiteY3" fmla="*/ 549878 h 838906"/>
                <a:gd name="connsiteX4" fmla="*/ 853853 w 1849411"/>
                <a:gd name="connsiteY4" fmla="*/ 320 h 838906"/>
                <a:gd name="connsiteX5" fmla="*/ 1164803 w 1849411"/>
                <a:gd name="connsiteY5" fmla="*/ 637863 h 838906"/>
                <a:gd name="connsiteX6" fmla="*/ 1794776 w 1849411"/>
                <a:gd name="connsiteY6" fmla="*/ 815376 h 838906"/>
                <a:gd name="connsiteX7" fmla="*/ 1833053 w 1849411"/>
                <a:gd name="connsiteY7" fmla="*/ 828135 h 838906"/>
                <a:gd name="connsiteX0" fmla="*/ 0 w 1849411"/>
                <a:gd name="connsiteY0" fmla="*/ 819629 h 838906"/>
                <a:gd name="connsiteX1" fmla="*/ 256810 w 1849411"/>
                <a:gd name="connsiteY1" fmla="*/ 579373 h 838906"/>
                <a:gd name="connsiteX2" fmla="*/ 376608 w 1849411"/>
                <a:gd name="connsiteY2" fmla="*/ 423322 h 838906"/>
                <a:gd name="connsiteX3" fmla="*/ 570546 w 1849411"/>
                <a:gd name="connsiteY3" fmla="*/ 549878 h 838906"/>
                <a:gd name="connsiteX4" fmla="*/ 853853 w 1849411"/>
                <a:gd name="connsiteY4" fmla="*/ 320 h 838906"/>
                <a:gd name="connsiteX5" fmla="*/ 1164803 w 1849411"/>
                <a:gd name="connsiteY5" fmla="*/ 637863 h 838906"/>
                <a:gd name="connsiteX6" fmla="*/ 1794776 w 1849411"/>
                <a:gd name="connsiteY6" fmla="*/ 815376 h 838906"/>
                <a:gd name="connsiteX7" fmla="*/ 1833053 w 1849411"/>
                <a:gd name="connsiteY7" fmla="*/ 828135 h 838906"/>
                <a:gd name="connsiteX0" fmla="*/ 0 w 1849411"/>
                <a:gd name="connsiteY0" fmla="*/ 783398 h 802675"/>
                <a:gd name="connsiteX1" fmla="*/ 256810 w 1849411"/>
                <a:gd name="connsiteY1" fmla="*/ 543142 h 802675"/>
                <a:gd name="connsiteX2" fmla="*/ 376608 w 1849411"/>
                <a:gd name="connsiteY2" fmla="*/ 387091 h 802675"/>
                <a:gd name="connsiteX3" fmla="*/ 570546 w 1849411"/>
                <a:gd name="connsiteY3" fmla="*/ 513647 h 802675"/>
                <a:gd name="connsiteX4" fmla="*/ 745138 w 1849411"/>
                <a:gd name="connsiteY4" fmla="*/ 341 h 802675"/>
                <a:gd name="connsiteX5" fmla="*/ 1164803 w 1849411"/>
                <a:gd name="connsiteY5" fmla="*/ 601632 h 802675"/>
                <a:gd name="connsiteX6" fmla="*/ 1794776 w 1849411"/>
                <a:gd name="connsiteY6" fmla="*/ 779145 h 802675"/>
                <a:gd name="connsiteX7" fmla="*/ 1833053 w 1849411"/>
                <a:gd name="connsiteY7" fmla="*/ 791904 h 80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802675">
                  <a:moveTo>
                    <a:pt x="0" y="783398"/>
                  </a:moveTo>
                  <a:cubicBezTo>
                    <a:pt x="221511" y="658997"/>
                    <a:pt x="194042" y="609193"/>
                    <a:pt x="256810" y="543142"/>
                  </a:cubicBezTo>
                  <a:cubicBezTo>
                    <a:pt x="319578" y="477091"/>
                    <a:pt x="324319" y="392007"/>
                    <a:pt x="376608" y="387091"/>
                  </a:cubicBezTo>
                  <a:cubicBezTo>
                    <a:pt x="428897" y="382175"/>
                    <a:pt x="509124" y="578105"/>
                    <a:pt x="570546" y="513647"/>
                  </a:cubicBezTo>
                  <a:cubicBezTo>
                    <a:pt x="631968" y="449189"/>
                    <a:pt x="646095" y="-14323"/>
                    <a:pt x="745138" y="341"/>
                  </a:cubicBezTo>
                  <a:cubicBezTo>
                    <a:pt x="844181" y="15005"/>
                    <a:pt x="989863" y="471831"/>
                    <a:pt x="1164803" y="601632"/>
                  </a:cubicBezTo>
                  <a:cubicBezTo>
                    <a:pt x="1339743" y="731433"/>
                    <a:pt x="1719639" y="744412"/>
                    <a:pt x="1794776" y="779145"/>
                  </a:cubicBezTo>
                  <a:cubicBezTo>
                    <a:pt x="1869913" y="813878"/>
                    <a:pt x="1851483" y="802891"/>
                    <a:pt x="1833053" y="791904"/>
                  </a:cubicBezTo>
                </a:path>
              </a:pathLst>
            </a:custGeom>
            <a:noFill/>
            <a:ln w="38100" cap="flat" cmpd="sng" algn="ctr">
              <a:solidFill>
                <a:srgbClr val="D32527"/>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eaLnBrk="0" hangingPunct="0"/>
              <a:endParaRPr lang="en-US" sz="1266" dirty="0"/>
            </a:p>
          </p:txBody>
        </p:sp>
      </p:grpSp>
      <p:grpSp>
        <p:nvGrpSpPr>
          <p:cNvPr id="88" name="Group 87"/>
          <p:cNvGrpSpPr/>
          <p:nvPr/>
        </p:nvGrpSpPr>
        <p:grpSpPr>
          <a:xfrm>
            <a:off x="1980400" y="881285"/>
            <a:ext cx="2193941" cy="1572995"/>
            <a:chOff x="9266556" y="1104126"/>
            <a:chExt cx="3120367" cy="2237216"/>
          </a:xfrm>
        </p:grpSpPr>
        <mc:AlternateContent xmlns:mc="http://schemas.openxmlformats.org/markup-compatibility/2006" xmlns:a14="http://schemas.microsoft.com/office/drawing/2010/main">
          <mc:Choice Requires="a14">
            <p:sp>
              <p:nvSpPr>
                <p:cNvPr id="89" name="TextBox 88"/>
                <p:cNvSpPr txBox="1"/>
                <p:nvPr/>
              </p:nvSpPr>
              <p:spPr>
                <a:xfrm>
                  <a:off x="9266556" y="1104126"/>
                  <a:ext cx="3120367" cy="2237216"/>
                </a:xfrm>
                <a:prstGeom prst="rect">
                  <a:avLst/>
                </a:prstGeom>
                <a:noFill/>
              </p:spPr>
              <p:txBody>
                <a:bodyPr wrap="square" lIns="0" tIns="0" rIns="0" bIns="0" rtlCol="0">
                  <a:spAutoFit/>
                </a:bodyPr>
                <a:lstStyle/>
                <a:p>
                  <a:pPr algn="ctr" defTabSz="914353" fontAlgn="base">
                    <a:spcBef>
                      <a:spcPct val="0"/>
                    </a:spcBef>
                    <a:spcAft>
                      <a:spcPct val="0"/>
                    </a:spcAft>
                  </a:pPr>
                  <a:r>
                    <a:rPr lang="en-US" dirty="0" smtClean="0">
                      <a:solidFill>
                        <a:schemeClr val="tx1"/>
                      </a:solidFill>
                      <a:latin typeface="Neutra Text" pitchFamily="50" charset="0"/>
                      <a:ea typeface="ＭＳ Ｐゴシック" pitchFamily="-65" charset="-128"/>
                    </a:rPr>
                    <a:t>Segment</a:t>
                  </a:r>
                  <a:endParaRPr lang="en-US" dirty="0">
                    <a:solidFill>
                      <a:schemeClr val="tx1"/>
                    </a:solidFill>
                    <a:latin typeface="Neutra Text" pitchFamily="50" charset="0"/>
                    <a:ea typeface="ＭＳ Ｐゴシック" pitchFamily="-65" charset="-128"/>
                  </a:endParaRPr>
                </a:p>
                <a:p>
                  <a:pPr defTabSz="914353" fontAlgn="base">
                    <a:spcBef>
                      <a:spcPct val="0"/>
                    </a:spcBef>
                    <a:spcAft>
                      <a:spcPct val="0"/>
                    </a:spcAft>
                  </a:pPr>
                  <a14:m>
                    <m:oMathPara xmlns:m="http://schemas.openxmlformats.org/officeDocument/2006/math">
                      <m:oMathParaPr>
                        <m:jc m:val="centerGroup"/>
                      </m:oMathParaPr>
                      <m:oMath xmlns:m="http://schemas.openxmlformats.org/officeDocument/2006/math">
                        <m:d>
                          <m:dPr>
                            <m:begChr m:val="["/>
                            <m:endChr m:val="]"/>
                            <m:ctrlPr>
                              <a:rPr lang="en-US" i="1">
                                <a:solidFill>
                                  <a:schemeClr val="tx1"/>
                                </a:solidFill>
                                <a:latin typeface="Cambria Math" charset="0"/>
                              </a:rPr>
                            </m:ctrlPr>
                          </m:dPr>
                          <m:e>
                            <m:eqArr>
                              <m:eqArrPr>
                                <m:ctrlPr>
                                  <a:rPr lang="en-US" i="1">
                                    <a:solidFill>
                                      <a:schemeClr val="tx1"/>
                                    </a:solidFill>
                                    <a:latin typeface="Cambria Math" charset="0"/>
                                  </a:rPr>
                                </m:ctrlPr>
                              </m:eqArrPr>
                              <m:e>
                                <m:eqArr>
                                  <m:eqArrPr>
                                    <m:ctrlPr>
                                      <a:rPr lang="en-US" i="1">
                                        <a:solidFill>
                                          <a:schemeClr val="tx1"/>
                                        </a:solidFill>
                                        <a:latin typeface="Cambria Math" charset="0"/>
                                      </a:rPr>
                                    </m:ctrlPr>
                                  </m:eqArrPr>
                                  <m:e>
                                    <m:m>
                                      <m:mPr>
                                        <m:mcs>
                                          <m:mc>
                                            <m:mcPr>
                                              <m:count m:val="1"/>
                                              <m:mcJc m:val="center"/>
                                            </m:mcPr>
                                          </m:mc>
                                        </m:mcs>
                                        <m:ctrlPr>
                                          <a:rPr lang="en-US" i="1">
                                            <a:solidFill>
                                              <a:schemeClr val="tx1"/>
                                            </a:solidFill>
                                            <a:latin typeface="Cambria Math" charset="0"/>
                                          </a:rPr>
                                        </m:ctrlPr>
                                      </m:mP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p</m:t>
                                              </m:r>
                                            </m:e>
                                            <m:sub>
                                              <m:r>
                                                <a:rPr lang="en-US" i="1">
                                                  <a:solidFill>
                                                    <a:schemeClr val="tx1"/>
                                                  </a:solidFill>
                                                  <a:latin typeface="Cambria Math" panose="02040503050406030204" pitchFamily="18" charset="0"/>
                                                </a:rPr>
                                                <m:t>𝒛</m:t>
                                              </m:r>
                                            </m:sub>
                                          </m:sSub>
                                        </m:e>
                                      </m:m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h</m:t>
                                              </m:r>
                                            </m:e>
                                            <m:sub>
                                              <m:r>
                                                <a:rPr lang="en-US" i="1">
                                                  <a:solidFill>
                                                    <a:schemeClr val="tx1"/>
                                                  </a:solidFill>
                                                  <a:latin typeface="Cambria Math" panose="02040503050406030204" pitchFamily="18" charset="0"/>
                                                </a:rPr>
                                                <m:t>𝒛</m:t>
                                              </m:r>
                                            </m:sub>
                                          </m:sSub>
                                        </m:e>
                                      </m:m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d</m:t>
                                              </m:r>
                                            </m:e>
                                            <m:sub>
                                              <m:r>
                                                <a:rPr lang="en-US" i="1">
                                                  <a:solidFill>
                                                    <a:schemeClr val="tx1"/>
                                                  </a:solidFill>
                                                  <a:latin typeface="Cambria Math" panose="02040503050406030204" pitchFamily="18" charset="0"/>
                                                </a:rPr>
                                                <m:t>𝒙𝒚</m:t>
                                              </m:r>
                                            </m:sub>
                                          </m:sSub>
                                        </m:e>
                                      </m:mr>
                                    </m:m>
                                  </m:e>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a</m:t>
                                        </m:r>
                                      </m:e>
                                      <m:sub>
                                        <m:r>
                                          <a:rPr lang="en-US" i="1">
                                            <a:solidFill>
                                              <a:schemeClr val="tx1"/>
                                            </a:solidFill>
                                            <a:latin typeface="Cambria Math" panose="02040503050406030204" pitchFamily="18" charset="0"/>
                                          </a:rPr>
                                          <m:t>𝒙𝒚</m:t>
                                        </m:r>
                                      </m:sub>
                                    </m:sSub>
                                  </m:e>
                                </m:eqArr>
                              </m:e>
                              <m:e>
                                <m:sSub>
                                  <m:sSubPr>
                                    <m:ctrlPr>
                                      <a:rPr lang="en-US" i="1">
                                        <a:solidFill>
                                          <a:schemeClr val="tx1"/>
                                        </a:solidFill>
                                        <a:latin typeface="Cambria Math" charset="0"/>
                                        <a:ea typeface="Cambria Math" panose="02040503050406030204" pitchFamily="18" charset="0"/>
                                      </a:rPr>
                                    </m:ctrlPr>
                                  </m:sSubPr>
                                  <m:e>
                                    <m:r>
                                      <m:rPr>
                                        <m:nor/>
                                      </m:rPr>
                                      <a:rPr lang="en-US">
                                        <a:solidFill>
                                          <a:schemeClr val="tx1"/>
                                        </a:solidFill>
                                        <a:latin typeface="Cambria Math" panose="02040503050406030204" pitchFamily="18" charset="0"/>
                                        <a:ea typeface="ＭＳ Ｐゴシック" pitchFamily="-65" charset="-128"/>
                                      </a:rPr>
                                      <m:t>n</m:t>
                                    </m:r>
                                  </m:e>
                                  <m:sub>
                                    <m:r>
                                      <a:rPr lang="en-US" i="1">
                                        <a:solidFill>
                                          <a:schemeClr val="tx1"/>
                                        </a:solidFill>
                                        <a:latin typeface="Cambria Math" panose="02040503050406030204" pitchFamily="18" charset="0"/>
                                        <a:ea typeface="Cambria Math" panose="02040503050406030204" pitchFamily="18" charset="0"/>
                                      </a:rPr>
                                      <m:t>𝒛</m:t>
                                    </m:r>
                                  </m:sub>
                                </m:sSub>
                              </m:e>
                            </m:eqArr>
                          </m:e>
                        </m:d>
                        <m:r>
                          <a:rPr lang="en-US" i="1">
                            <a:solidFill>
                              <a:schemeClr val="tx1"/>
                            </a:solidFill>
                            <a:latin typeface="Cambria Math" panose="02040503050406030204" pitchFamily="18" charset="0"/>
                          </a:rPr>
                          <m:t>=</m:t>
                        </m:r>
                        <m:d>
                          <m:dPr>
                            <m:begChr m:val="["/>
                            <m:endChr m:val="]"/>
                            <m:ctrlPr>
                              <a:rPr lang="en-US" i="1">
                                <a:solidFill>
                                  <a:schemeClr val="tx1"/>
                                </a:solidFill>
                                <a:latin typeface="Cambria Math" charset="0"/>
                              </a:rPr>
                            </m:ctrlPr>
                          </m:dPr>
                          <m:e>
                            <m:eqArr>
                              <m:eqArrPr>
                                <m:ctrlPr>
                                  <a:rPr lang="en-US" i="1">
                                    <a:solidFill>
                                      <a:schemeClr val="tx1"/>
                                    </a:solidFill>
                                    <a:latin typeface="Cambria Math" charset="0"/>
                                    <a:ea typeface="Cambria Math" panose="02040503050406030204" pitchFamily="18" charset="0"/>
                                  </a:rPr>
                                </m:ctrlPr>
                              </m:eqArrPr>
                              <m:e/>
                              <m:e/>
                              <m:e/>
                              <m:e/>
                              <m:e/>
                            </m:eqArr>
                            <m:r>
                              <a:rPr lang="en-US" sz="1266" i="1">
                                <a:solidFill>
                                  <a:schemeClr val="tx1"/>
                                </a:solidFill>
                                <a:latin typeface="Cambria Math" panose="02040503050406030204" pitchFamily="18" charset="0"/>
                              </a:rPr>
                              <m:t>               </m:t>
                            </m:r>
                          </m:e>
                        </m:d>
                      </m:oMath>
                    </m:oMathPara>
                  </a14:m>
                  <a:r>
                    <a:rPr lang="en-US" dirty="0">
                      <a:solidFill>
                        <a:schemeClr val="tx1"/>
                      </a:solidFill>
                      <a:latin typeface="Neutra Text" pitchFamily="50" charset="0"/>
                      <a:ea typeface="ＭＳ Ｐゴシック" pitchFamily="-65" charset="-128"/>
                    </a:rPr>
                    <a:t/>
                  </a:r>
                  <a:br>
                    <a:rPr lang="en-US" dirty="0">
                      <a:solidFill>
                        <a:schemeClr val="tx1"/>
                      </a:solidFill>
                      <a:latin typeface="Neutra Text" pitchFamily="50" charset="0"/>
                      <a:ea typeface="ＭＳ Ｐゴシック" pitchFamily="-65" charset="-128"/>
                    </a:rPr>
                  </a:br>
                  <a:endParaRPr lang="en-US" dirty="0">
                    <a:solidFill>
                      <a:schemeClr val="tx1"/>
                    </a:solidFill>
                    <a:latin typeface="Neutra Text" pitchFamily="50" charset="0"/>
                    <a:ea typeface="ＭＳ Ｐゴシック" pitchFamily="-65" charset="-128"/>
                  </a:endParaRPr>
                </a:p>
              </p:txBody>
            </p:sp>
          </mc:Choice>
          <mc:Fallback xmlns="">
            <p:sp>
              <p:nvSpPr>
                <p:cNvPr id="89" name="TextBox 88"/>
                <p:cNvSpPr txBox="1">
                  <a:spLocks noRot="1" noChangeAspect="1" noMove="1" noResize="1" noEditPoints="1" noAdjustHandles="1" noChangeArrowheads="1" noChangeShapeType="1" noTextEdit="1"/>
                </p:cNvSpPr>
                <p:nvPr/>
              </p:nvSpPr>
              <p:spPr>
                <a:xfrm>
                  <a:off x="9266556" y="1104126"/>
                  <a:ext cx="3120367" cy="2292294"/>
                </a:xfrm>
                <a:prstGeom prst="rect">
                  <a:avLst/>
                </a:prstGeom>
                <a:blipFill>
                  <a:blip r:embed="rId5"/>
                  <a:stretch>
                    <a:fillRect t="-4521"/>
                  </a:stretch>
                </a:blipFill>
              </p:spPr>
              <p:txBody>
                <a:bodyPr/>
                <a:lstStyle/>
                <a:p>
                  <a:r>
                    <a:rPr lang="en-US">
                      <a:noFill/>
                    </a:rPr>
                    <a:t> </a:t>
                  </a:r>
                </a:p>
              </p:txBody>
            </p:sp>
          </mc:Fallback>
        </mc:AlternateContent>
        <p:sp>
          <p:nvSpPr>
            <p:cNvPr id="90" name="Freeform 89"/>
            <p:cNvSpPr/>
            <p:nvPr/>
          </p:nvSpPr>
          <p:spPr bwMode="auto">
            <a:xfrm>
              <a:off x="11245956" y="1556000"/>
              <a:ext cx="608762" cy="148789"/>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860 h 772137"/>
                <a:gd name="connsiteX1" fmla="*/ 357163 w 1849411"/>
                <a:gd name="connsiteY1" fmla="*/ 397807 h 772137"/>
                <a:gd name="connsiteX2" fmla="*/ 761291 w 1849411"/>
                <a:gd name="connsiteY2" fmla="*/ 75 h 772137"/>
                <a:gd name="connsiteX3" fmla="*/ 905894 w 1849411"/>
                <a:gd name="connsiteY3" fmla="*/ 365835 h 772137"/>
                <a:gd name="connsiteX4" fmla="*/ 1182340 w 1849411"/>
                <a:gd name="connsiteY4" fmla="*/ 552968 h 772137"/>
                <a:gd name="connsiteX5" fmla="*/ 1382232 w 1849411"/>
                <a:gd name="connsiteY5" fmla="*/ 552968 h 772137"/>
                <a:gd name="connsiteX6" fmla="*/ 1794776 w 1849411"/>
                <a:gd name="connsiteY6" fmla="*/ 748607 h 772137"/>
                <a:gd name="connsiteX7" fmla="*/ 1833053 w 1849411"/>
                <a:gd name="connsiteY7" fmla="*/ 761366 h 772137"/>
                <a:gd name="connsiteX0" fmla="*/ 0 w 1849411"/>
                <a:gd name="connsiteY0" fmla="*/ 752916 h 772193"/>
                <a:gd name="connsiteX1" fmla="*/ 357163 w 1849411"/>
                <a:gd name="connsiteY1" fmla="*/ 397863 h 772193"/>
                <a:gd name="connsiteX2" fmla="*/ 761291 w 1849411"/>
                <a:gd name="connsiteY2" fmla="*/ 131 h 772193"/>
                <a:gd name="connsiteX3" fmla="*/ 1038858 w 1849411"/>
                <a:gd name="connsiteY3" fmla="*/ 356285 h 772193"/>
                <a:gd name="connsiteX4" fmla="*/ 1182340 w 1849411"/>
                <a:gd name="connsiteY4" fmla="*/ 553024 h 772193"/>
                <a:gd name="connsiteX5" fmla="*/ 1382232 w 1849411"/>
                <a:gd name="connsiteY5" fmla="*/ 553024 h 772193"/>
                <a:gd name="connsiteX6" fmla="*/ 1794776 w 1849411"/>
                <a:gd name="connsiteY6" fmla="*/ 748663 h 772193"/>
                <a:gd name="connsiteX7" fmla="*/ 1833053 w 1849411"/>
                <a:gd name="connsiteY7" fmla="*/ 761422 h 772193"/>
                <a:gd name="connsiteX0" fmla="*/ 0 w 1849411"/>
                <a:gd name="connsiteY0" fmla="*/ 752897 h 772174"/>
                <a:gd name="connsiteX1" fmla="*/ 357163 w 1849411"/>
                <a:gd name="connsiteY1" fmla="*/ 397844 h 772174"/>
                <a:gd name="connsiteX2" fmla="*/ 761291 w 1849411"/>
                <a:gd name="connsiteY2" fmla="*/ 112 h 772174"/>
                <a:gd name="connsiteX3" fmla="*/ 1038858 w 1849411"/>
                <a:gd name="connsiteY3" fmla="*/ 356266 h 772174"/>
                <a:gd name="connsiteX4" fmla="*/ 1288712 w 1849411"/>
                <a:gd name="connsiteY4" fmla="*/ 284023 h 772174"/>
                <a:gd name="connsiteX5" fmla="*/ 1382232 w 1849411"/>
                <a:gd name="connsiteY5" fmla="*/ 553005 h 772174"/>
                <a:gd name="connsiteX6" fmla="*/ 1794776 w 1849411"/>
                <a:gd name="connsiteY6" fmla="*/ 748644 h 772174"/>
                <a:gd name="connsiteX7" fmla="*/ 1833053 w 1849411"/>
                <a:gd name="connsiteY7" fmla="*/ 761403 h 772174"/>
                <a:gd name="connsiteX0" fmla="*/ 0 w 1849411"/>
                <a:gd name="connsiteY0" fmla="*/ 772360 h 791637"/>
                <a:gd name="connsiteX1" fmla="*/ 357163 w 1849411"/>
                <a:gd name="connsiteY1" fmla="*/ 417307 h 791637"/>
                <a:gd name="connsiteX2" fmla="*/ 761291 w 1849411"/>
                <a:gd name="connsiteY2" fmla="*/ 19575 h 791637"/>
                <a:gd name="connsiteX3" fmla="*/ 1122407 w 1849411"/>
                <a:gd name="connsiteY3" fmla="*/ 85981 h 791637"/>
                <a:gd name="connsiteX4" fmla="*/ 1288712 w 1849411"/>
                <a:gd name="connsiteY4" fmla="*/ 303486 h 791637"/>
                <a:gd name="connsiteX5" fmla="*/ 1382232 w 1849411"/>
                <a:gd name="connsiteY5" fmla="*/ 572468 h 791637"/>
                <a:gd name="connsiteX6" fmla="*/ 1794776 w 1849411"/>
                <a:gd name="connsiteY6" fmla="*/ 768107 h 791637"/>
                <a:gd name="connsiteX7" fmla="*/ 1833053 w 1849411"/>
                <a:gd name="connsiteY7" fmla="*/ 780866 h 791637"/>
                <a:gd name="connsiteX0" fmla="*/ 0 w 1849411"/>
                <a:gd name="connsiteY0" fmla="*/ 772360 h 791637"/>
                <a:gd name="connsiteX1" fmla="*/ 357163 w 1849411"/>
                <a:gd name="connsiteY1" fmla="*/ 417307 h 791637"/>
                <a:gd name="connsiteX2" fmla="*/ 761291 w 1849411"/>
                <a:gd name="connsiteY2" fmla="*/ 19575 h 791637"/>
                <a:gd name="connsiteX3" fmla="*/ 1122407 w 1849411"/>
                <a:gd name="connsiteY3" fmla="*/ 85981 h 791637"/>
                <a:gd name="connsiteX4" fmla="*/ 1288712 w 1849411"/>
                <a:gd name="connsiteY4" fmla="*/ 303486 h 791637"/>
                <a:gd name="connsiteX5" fmla="*/ 1616170 w 1849411"/>
                <a:gd name="connsiteY5" fmla="*/ 572467 h 791637"/>
                <a:gd name="connsiteX6" fmla="*/ 1794776 w 1849411"/>
                <a:gd name="connsiteY6" fmla="*/ 768107 h 791637"/>
                <a:gd name="connsiteX7" fmla="*/ 1833053 w 1849411"/>
                <a:gd name="connsiteY7" fmla="*/ 780866 h 791637"/>
                <a:gd name="connsiteX0" fmla="*/ 0 w 1849411"/>
                <a:gd name="connsiteY0" fmla="*/ 771014 h 790291"/>
                <a:gd name="connsiteX1" fmla="*/ 357163 w 1849411"/>
                <a:gd name="connsiteY1" fmla="*/ 415961 h 790291"/>
                <a:gd name="connsiteX2" fmla="*/ 761291 w 1849411"/>
                <a:gd name="connsiteY2" fmla="*/ 18229 h 790291"/>
                <a:gd name="connsiteX3" fmla="*/ 1122407 w 1849411"/>
                <a:gd name="connsiteY3" fmla="*/ 84635 h 790291"/>
                <a:gd name="connsiteX4" fmla="*/ 1355551 w 1849411"/>
                <a:gd name="connsiteY4" fmla="*/ 241775 h 790291"/>
                <a:gd name="connsiteX5" fmla="*/ 1616170 w 1849411"/>
                <a:gd name="connsiteY5" fmla="*/ 571121 h 790291"/>
                <a:gd name="connsiteX6" fmla="*/ 1794776 w 1849411"/>
                <a:gd name="connsiteY6" fmla="*/ 766761 h 790291"/>
                <a:gd name="connsiteX7" fmla="*/ 1833053 w 1849411"/>
                <a:gd name="connsiteY7" fmla="*/ 779520 h 790291"/>
                <a:gd name="connsiteX0" fmla="*/ 0 w 1849411"/>
                <a:gd name="connsiteY0" fmla="*/ 787171 h 806448"/>
                <a:gd name="connsiteX1" fmla="*/ 574391 w 1849411"/>
                <a:gd name="connsiteY1" fmla="*/ 661500 h 806448"/>
                <a:gd name="connsiteX2" fmla="*/ 761291 w 1849411"/>
                <a:gd name="connsiteY2" fmla="*/ 34386 h 806448"/>
                <a:gd name="connsiteX3" fmla="*/ 1122407 w 1849411"/>
                <a:gd name="connsiteY3" fmla="*/ 100792 h 806448"/>
                <a:gd name="connsiteX4" fmla="*/ 1355551 w 1849411"/>
                <a:gd name="connsiteY4" fmla="*/ 257932 h 806448"/>
                <a:gd name="connsiteX5" fmla="*/ 1616170 w 1849411"/>
                <a:gd name="connsiteY5" fmla="*/ 587278 h 806448"/>
                <a:gd name="connsiteX6" fmla="*/ 1794776 w 1849411"/>
                <a:gd name="connsiteY6" fmla="*/ 782918 h 806448"/>
                <a:gd name="connsiteX7" fmla="*/ 1833053 w 1849411"/>
                <a:gd name="connsiteY7" fmla="*/ 795677 h 806448"/>
                <a:gd name="connsiteX0" fmla="*/ 0 w 1849411"/>
                <a:gd name="connsiteY0" fmla="*/ 690284 h 709561"/>
                <a:gd name="connsiteX1" fmla="*/ 574391 w 1849411"/>
                <a:gd name="connsiteY1" fmla="*/ 564613 h 709561"/>
                <a:gd name="connsiteX2" fmla="*/ 828132 w 1849411"/>
                <a:gd name="connsiteY2" fmla="*/ 311756 h 709561"/>
                <a:gd name="connsiteX3" fmla="*/ 1122407 w 1849411"/>
                <a:gd name="connsiteY3" fmla="*/ 3905 h 709561"/>
                <a:gd name="connsiteX4" fmla="*/ 1355551 w 1849411"/>
                <a:gd name="connsiteY4" fmla="*/ 161045 h 709561"/>
                <a:gd name="connsiteX5" fmla="*/ 1616170 w 1849411"/>
                <a:gd name="connsiteY5" fmla="*/ 490391 h 709561"/>
                <a:gd name="connsiteX6" fmla="*/ 1794776 w 1849411"/>
                <a:gd name="connsiteY6" fmla="*/ 686031 h 709561"/>
                <a:gd name="connsiteX7" fmla="*/ 1833053 w 1849411"/>
                <a:gd name="connsiteY7" fmla="*/ 698790 h 7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09561">
                  <a:moveTo>
                    <a:pt x="0" y="690284"/>
                  </a:moveTo>
                  <a:cubicBezTo>
                    <a:pt x="221511" y="565883"/>
                    <a:pt x="436369" y="627701"/>
                    <a:pt x="574391" y="564613"/>
                  </a:cubicBezTo>
                  <a:cubicBezTo>
                    <a:pt x="712413" y="501525"/>
                    <a:pt x="736796" y="405207"/>
                    <a:pt x="828132" y="311756"/>
                  </a:cubicBezTo>
                  <a:cubicBezTo>
                    <a:pt x="919468" y="218305"/>
                    <a:pt x="1034504" y="29024"/>
                    <a:pt x="1122407" y="3905"/>
                  </a:cubicBezTo>
                  <a:cubicBezTo>
                    <a:pt x="1210310" y="-21213"/>
                    <a:pt x="1273257" y="79964"/>
                    <a:pt x="1355551" y="161045"/>
                  </a:cubicBezTo>
                  <a:cubicBezTo>
                    <a:pt x="1437845" y="242126"/>
                    <a:pt x="1542966" y="402893"/>
                    <a:pt x="1616170" y="490391"/>
                  </a:cubicBezTo>
                  <a:cubicBezTo>
                    <a:pt x="1689374" y="577889"/>
                    <a:pt x="1719639" y="651298"/>
                    <a:pt x="1794776" y="686031"/>
                  </a:cubicBezTo>
                  <a:cubicBezTo>
                    <a:pt x="1869913" y="720764"/>
                    <a:pt x="1851483" y="709777"/>
                    <a:pt x="1833053" y="698790"/>
                  </a:cubicBezTo>
                </a:path>
              </a:pathLst>
            </a:custGeom>
            <a:noFill/>
            <a:ln w="38100" cap="flat" cmpd="sng" algn="ctr">
              <a:solidFill>
                <a:srgbClr val="C5B0D5"/>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eaLnBrk="0" hangingPunct="0"/>
              <a:endParaRPr lang="en-US" sz="1266"/>
            </a:p>
          </p:txBody>
        </p:sp>
        <p:sp>
          <p:nvSpPr>
            <p:cNvPr id="91" name="Freeform 90"/>
            <p:cNvSpPr/>
            <p:nvPr/>
          </p:nvSpPr>
          <p:spPr bwMode="auto">
            <a:xfrm>
              <a:off x="11460928" y="1821417"/>
              <a:ext cx="377651" cy="340413"/>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72074">
                  <a:moveTo>
                    <a:pt x="0" y="752797"/>
                  </a:moveTo>
                  <a:cubicBezTo>
                    <a:pt x="221511" y="628396"/>
                    <a:pt x="443023" y="503995"/>
                    <a:pt x="569905" y="378531"/>
                  </a:cubicBezTo>
                  <a:cubicBezTo>
                    <a:pt x="696787" y="253067"/>
                    <a:pt x="705293" y="2138"/>
                    <a:pt x="761291" y="12"/>
                  </a:cubicBezTo>
                  <a:cubicBezTo>
                    <a:pt x="817289" y="-2114"/>
                    <a:pt x="835719" y="273623"/>
                    <a:pt x="905894" y="365772"/>
                  </a:cubicBezTo>
                  <a:cubicBezTo>
                    <a:pt x="976069" y="457921"/>
                    <a:pt x="1102950" y="521716"/>
                    <a:pt x="1182340" y="552905"/>
                  </a:cubicBezTo>
                  <a:cubicBezTo>
                    <a:pt x="1261730" y="584094"/>
                    <a:pt x="1280159" y="520298"/>
                    <a:pt x="1382232" y="552905"/>
                  </a:cubicBezTo>
                  <a:cubicBezTo>
                    <a:pt x="1484305" y="585511"/>
                    <a:pt x="1719639" y="713811"/>
                    <a:pt x="1794776" y="748544"/>
                  </a:cubicBezTo>
                  <a:cubicBezTo>
                    <a:pt x="1869913" y="783277"/>
                    <a:pt x="1851483" y="772290"/>
                    <a:pt x="1833053" y="761303"/>
                  </a:cubicBezTo>
                </a:path>
              </a:pathLst>
            </a:custGeom>
            <a:noFill/>
            <a:ln w="38100" cap="flat" cmpd="sng" algn="ctr">
              <a:solidFill>
                <a:srgbClr val="C5B0D5"/>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defTabSz="642915" eaLnBrk="0" fontAlgn="base">
                <a:spcBef>
                  <a:spcPct val="0"/>
                </a:spcBef>
                <a:spcAft>
                  <a:spcPct val="0"/>
                </a:spcAft>
                <a:defRPr/>
              </a:pPr>
              <a:endParaRPr lang="en-US" sz="1266">
                <a:latin typeface="Neutra Text" pitchFamily="50" charset="0"/>
                <a:ea typeface="ＭＳ Ｐゴシック" pitchFamily="-65" charset="-128"/>
              </a:endParaRPr>
            </a:p>
          </p:txBody>
        </p:sp>
        <p:sp>
          <p:nvSpPr>
            <p:cNvPr id="92" name="Freeform 91"/>
            <p:cNvSpPr/>
            <p:nvPr/>
          </p:nvSpPr>
          <p:spPr bwMode="auto">
            <a:xfrm>
              <a:off x="10862760" y="2290282"/>
              <a:ext cx="383196" cy="219052"/>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43530 w 1849411"/>
                <a:gd name="connsiteY4" fmla="*/ 424727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4271 h 773548"/>
                <a:gd name="connsiteX1" fmla="*/ 569905 w 1849411"/>
                <a:gd name="connsiteY1" fmla="*/ 380005 h 773548"/>
                <a:gd name="connsiteX2" fmla="*/ 761291 w 1849411"/>
                <a:gd name="connsiteY2" fmla="*/ 1486 h 773548"/>
                <a:gd name="connsiteX3" fmla="*/ 983513 w 1849411"/>
                <a:gd name="connsiteY3" fmla="*/ 255089 h 773548"/>
                <a:gd name="connsiteX4" fmla="*/ 1143530 w 1849411"/>
                <a:gd name="connsiteY4" fmla="*/ 426201 h 773548"/>
                <a:gd name="connsiteX5" fmla="*/ 1382232 w 1849411"/>
                <a:gd name="connsiteY5" fmla="*/ 554379 h 773548"/>
                <a:gd name="connsiteX6" fmla="*/ 1794776 w 1849411"/>
                <a:gd name="connsiteY6" fmla="*/ 750018 h 773548"/>
                <a:gd name="connsiteX7" fmla="*/ 1833053 w 1849411"/>
                <a:gd name="connsiteY7" fmla="*/ 762777 h 773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73548">
                  <a:moveTo>
                    <a:pt x="0" y="754271"/>
                  </a:moveTo>
                  <a:cubicBezTo>
                    <a:pt x="221511" y="629870"/>
                    <a:pt x="443023" y="505469"/>
                    <a:pt x="569905" y="380005"/>
                  </a:cubicBezTo>
                  <a:cubicBezTo>
                    <a:pt x="696787" y="254541"/>
                    <a:pt x="692356" y="22305"/>
                    <a:pt x="761291" y="1486"/>
                  </a:cubicBezTo>
                  <a:cubicBezTo>
                    <a:pt x="830226" y="-19333"/>
                    <a:pt x="919807" y="184303"/>
                    <a:pt x="983513" y="255089"/>
                  </a:cubicBezTo>
                  <a:cubicBezTo>
                    <a:pt x="1047219" y="325875"/>
                    <a:pt x="1077077" y="376319"/>
                    <a:pt x="1143530" y="426201"/>
                  </a:cubicBezTo>
                  <a:cubicBezTo>
                    <a:pt x="1209983" y="476083"/>
                    <a:pt x="1273691" y="500410"/>
                    <a:pt x="1382232" y="554379"/>
                  </a:cubicBezTo>
                  <a:cubicBezTo>
                    <a:pt x="1490773" y="608348"/>
                    <a:pt x="1719639" y="715285"/>
                    <a:pt x="1794776" y="750018"/>
                  </a:cubicBezTo>
                  <a:cubicBezTo>
                    <a:pt x="1869913" y="784751"/>
                    <a:pt x="1851483" y="773764"/>
                    <a:pt x="1833053" y="762777"/>
                  </a:cubicBezTo>
                </a:path>
              </a:pathLst>
            </a:custGeom>
            <a:noFill/>
            <a:ln w="38100" cap="flat" cmpd="sng" algn="ctr">
              <a:solidFill>
                <a:srgbClr val="C5B0D5"/>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defTabSz="642915" eaLnBrk="0" fontAlgn="base">
                <a:spcBef>
                  <a:spcPct val="0"/>
                </a:spcBef>
                <a:spcAft>
                  <a:spcPct val="0"/>
                </a:spcAft>
                <a:defRPr/>
              </a:pPr>
              <a:endParaRPr lang="en-US" sz="1266" dirty="0">
                <a:latin typeface="Neutra Text" pitchFamily="50" charset="0"/>
                <a:ea typeface="ＭＳ Ｐゴシック" pitchFamily="-65" charset="-128"/>
              </a:endParaRPr>
            </a:p>
          </p:txBody>
        </p:sp>
        <p:sp>
          <p:nvSpPr>
            <p:cNvPr id="93" name="Freeform 92"/>
            <p:cNvSpPr/>
            <p:nvPr/>
          </p:nvSpPr>
          <p:spPr bwMode="auto">
            <a:xfrm>
              <a:off x="11152566" y="2652506"/>
              <a:ext cx="702152" cy="238694"/>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860 h 772137"/>
                <a:gd name="connsiteX1" fmla="*/ 357163 w 1849411"/>
                <a:gd name="connsiteY1" fmla="*/ 397807 h 772137"/>
                <a:gd name="connsiteX2" fmla="*/ 761291 w 1849411"/>
                <a:gd name="connsiteY2" fmla="*/ 75 h 772137"/>
                <a:gd name="connsiteX3" fmla="*/ 905894 w 1849411"/>
                <a:gd name="connsiteY3" fmla="*/ 365835 h 772137"/>
                <a:gd name="connsiteX4" fmla="*/ 1182340 w 1849411"/>
                <a:gd name="connsiteY4" fmla="*/ 552968 h 772137"/>
                <a:gd name="connsiteX5" fmla="*/ 1382232 w 1849411"/>
                <a:gd name="connsiteY5" fmla="*/ 552968 h 772137"/>
                <a:gd name="connsiteX6" fmla="*/ 1794776 w 1849411"/>
                <a:gd name="connsiteY6" fmla="*/ 748607 h 772137"/>
                <a:gd name="connsiteX7" fmla="*/ 1833053 w 1849411"/>
                <a:gd name="connsiteY7" fmla="*/ 761366 h 772137"/>
                <a:gd name="connsiteX0" fmla="*/ 0 w 1849411"/>
                <a:gd name="connsiteY0" fmla="*/ 752916 h 772193"/>
                <a:gd name="connsiteX1" fmla="*/ 357163 w 1849411"/>
                <a:gd name="connsiteY1" fmla="*/ 397863 h 772193"/>
                <a:gd name="connsiteX2" fmla="*/ 761291 w 1849411"/>
                <a:gd name="connsiteY2" fmla="*/ 131 h 772193"/>
                <a:gd name="connsiteX3" fmla="*/ 1038858 w 1849411"/>
                <a:gd name="connsiteY3" fmla="*/ 356285 h 772193"/>
                <a:gd name="connsiteX4" fmla="*/ 1182340 w 1849411"/>
                <a:gd name="connsiteY4" fmla="*/ 553024 h 772193"/>
                <a:gd name="connsiteX5" fmla="*/ 1382232 w 1849411"/>
                <a:gd name="connsiteY5" fmla="*/ 553024 h 772193"/>
                <a:gd name="connsiteX6" fmla="*/ 1794776 w 1849411"/>
                <a:gd name="connsiteY6" fmla="*/ 748663 h 772193"/>
                <a:gd name="connsiteX7" fmla="*/ 1833053 w 1849411"/>
                <a:gd name="connsiteY7" fmla="*/ 761422 h 772193"/>
                <a:gd name="connsiteX0" fmla="*/ 0 w 1849411"/>
                <a:gd name="connsiteY0" fmla="*/ 752897 h 772174"/>
                <a:gd name="connsiteX1" fmla="*/ 357163 w 1849411"/>
                <a:gd name="connsiteY1" fmla="*/ 397844 h 772174"/>
                <a:gd name="connsiteX2" fmla="*/ 761291 w 1849411"/>
                <a:gd name="connsiteY2" fmla="*/ 112 h 772174"/>
                <a:gd name="connsiteX3" fmla="*/ 1038858 w 1849411"/>
                <a:gd name="connsiteY3" fmla="*/ 356266 h 772174"/>
                <a:gd name="connsiteX4" fmla="*/ 1288712 w 1849411"/>
                <a:gd name="connsiteY4" fmla="*/ 284023 h 772174"/>
                <a:gd name="connsiteX5" fmla="*/ 1382232 w 1849411"/>
                <a:gd name="connsiteY5" fmla="*/ 553005 h 772174"/>
                <a:gd name="connsiteX6" fmla="*/ 1794776 w 1849411"/>
                <a:gd name="connsiteY6" fmla="*/ 748644 h 772174"/>
                <a:gd name="connsiteX7" fmla="*/ 1833053 w 1849411"/>
                <a:gd name="connsiteY7" fmla="*/ 761403 h 77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72174">
                  <a:moveTo>
                    <a:pt x="0" y="752897"/>
                  </a:moveTo>
                  <a:cubicBezTo>
                    <a:pt x="221511" y="628496"/>
                    <a:pt x="230281" y="523308"/>
                    <a:pt x="357163" y="397844"/>
                  </a:cubicBezTo>
                  <a:cubicBezTo>
                    <a:pt x="484045" y="272380"/>
                    <a:pt x="647675" y="7042"/>
                    <a:pt x="761291" y="112"/>
                  </a:cubicBezTo>
                  <a:cubicBezTo>
                    <a:pt x="874907" y="-6818"/>
                    <a:pt x="950955" y="308948"/>
                    <a:pt x="1038858" y="356266"/>
                  </a:cubicBezTo>
                  <a:cubicBezTo>
                    <a:pt x="1126762" y="403585"/>
                    <a:pt x="1231483" y="251233"/>
                    <a:pt x="1288712" y="284023"/>
                  </a:cubicBezTo>
                  <a:cubicBezTo>
                    <a:pt x="1345941" y="316813"/>
                    <a:pt x="1297888" y="475568"/>
                    <a:pt x="1382232" y="553005"/>
                  </a:cubicBezTo>
                  <a:cubicBezTo>
                    <a:pt x="1466576" y="630442"/>
                    <a:pt x="1719639" y="713911"/>
                    <a:pt x="1794776" y="748644"/>
                  </a:cubicBezTo>
                  <a:cubicBezTo>
                    <a:pt x="1869913" y="783377"/>
                    <a:pt x="1851483" y="772390"/>
                    <a:pt x="1833053" y="761403"/>
                  </a:cubicBezTo>
                </a:path>
              </a:pathLst>
            </a:custGeom>
            <a:noFill/>
            <a:ln w="38100" cap="flat" cmpd="sng" algn="ctr">
              <a:solidFill>
                <a:srgbClr val="C5B0D5"/>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eaLnBrk="0" hangingPunct="0"/>
              <a:endParaRPr lang="en-US" sz="1266"/>
            </a:p>
          </p:txBody>
        </p:sp>
        <p:sp>
          <p:nvSpPr>
            <p:cNvPr id="94" name="Freeform 93"/>
            <p:cNvSpPr/>
            <p:nvPr/>
          </p:nvSpPr>
          <p:spPr bwMode="auto">
            <a:xfrm>
              <a:off x="11245956" y="3074819"/>
              <a:ext cx="702152" cy="168279"/>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860 h 772137"/>
                <a:gd name="connsiteX1" fmla="*/ 357163 w 1849411"/>
                <a:gd name="connsiteY1" fmla="*/ 397807 h 772137"/>
                <a:gd name="connsiteX2" fmla="*/ 761291 w 1849411"/>
                <a:gd name="connsiteY2" fmla="*/ 75 h 772137"/>
                <a:gd name="connsiteX3" fmla="*/ 905894 w 1849411"/>
                <a:gd name="connsiteY3" fmla="*/ 365835 h 772137"/>
                <a:gd name="connsiteX4" fmla="*/ 1182340 w 1849411"/>
                <a:gd name="connsiteY4" fmla="*/ 552968 h 772137"/>
                <a:gd name="connsiteX5" fmla="*/ 1382232 w 1849411"/>
                <a:gd name="connsiteY5" fmla="*/ 552968 h 772137"/>
                <a:gd name="connsiteX6" fmla="*/ 1794776 w 1849411"/>
                <a:gd name="connsiteY6" fmla="*/ 748607 h 772137"/>
                <a:gd name="connsiteX7" fmla="*/ 1833053 w 1849411"/>
                <a:gd name="connsiteY7" fmla="*/ 761366 h 772137"/>
                <a:gd name="connsiteX0" fmla="*/ 0 w 1849411"/>
                <a:gd name="connsiteY0" fmla="*/ 752916 h 772193"/>
                <a:gd name="connsiteX1" fmla="*/ 357163 w 1849411"/>
                <a:gd name="connsiteY1" fmla="*/ 397863 h 772193"/>
                <a:gd name="connsiteX2" fmla="*/ 761291 w 1849411"/>
                <a:gd name="connsiteY2" fmla="*/ 131 h 772193"/>
                <a:gd name="connsiteX3" fmla="*/ 1038858 w 1849411"/>
                <a:gd name="connsiteY3" fmla="*/ 356285 h 772193"/>
                <a:gd name="connsiteX4" fmla="*/ 1182340 w 1849411"/>
                <a:gd name="connsiteY4" fmla="*/ 553024 h 772193"/>
                <a:gd name="connsiteX5" fmla="*/ 1382232 w 1849411"/>
                <a:gd name="connsiteY5" fmla="*/ 553024 h 772193"/>
                <a:gd name="connsiteX6" fmla="*/ 1794776 w 1849411"/>
                <a:gd name="connsiteY6" fmla="*/ 748663 h 772193"/>
                <a:gd name="connsiteX7" fmla="*/ 1833053 w 1849411"/>
                <a:gd name="connsiteY7" fmla="*/ 761422 h 772193"/>
                <a:gd name="connsiteX0" fmla="*/ 0 w 1849411"/>
                <a:gd name="connsiteY0" fmla="*/ 752897 h 772174"/>
                <a:gd name="connsiteX1" fmla="*/ 357163 w 1849411"/>
                <a:gd name="connsiteY1" fmla="*/ 397844 h 772174"/>
                <a:gd name="connsiteX2" fmla="*/ 761291 w 1849411"/>
                <a:gd name="connsiteY2" fmla="*/ 112 h 772174"/>
                <a:gd name="connsiteX3" fmla="*/ 1038858 w 1849411"/>
                <a:gd name="connsiteY3" fmla="*/ 356266 h 772174"/>
                <a:gd name="connsiteX4" fmla="*/ 1288712 w 1849411"/>
                <a:gd name="connsiteY4" fmla="*/ 284023 h 772174"/>
                <a:gd name="connsiteX5" fmla="*/ 1382232 w 1849411"/>
                <a:gd name="connsiteY5" fmla="*/ 553005 h 772174"/>
                <a:gd name="connsiteX6" fmla="*/ 1794776 w 1849411"/>
                <a:gd name="connsiteY6" fmla="*/ 748644 h 772174"/>
                <a:gd name="connsiteX7" fmla="*/ 1833053 w 1849411"/>
                <a:gd name="connsiteY7" fmla="*/ 761403 h 772174"/>
                <a:gd name="connsiteX0" fmla="*/ 0 w 1849411"/>
                <a:gd name="connsiteY0" fmla="*/ 754227 h 773504"/>
                <a:gd name="connsiteX1" fmla="*/ 256810 w 1849411"/>
                <a:gd name="connsiteY1" fmla="*/ 513971 h 773504"/>
                <a:gd name="connsiteX2" fmla="*/ 761291 w 1849411"/>
                <a:gd name="connsiteY2" fmla="*/ 1442 h 773504"/>
                <a:gd name="connsiteX3" fmla="*/ 1038858 w 1849411"/>
                <a:gd name="connsiteY3" fmla="*/ 357596 h 773504"/>
                <a:gd name="connsiteX4" fmla="*/ 1288712 w 1849411"/>
                <a:gd name="connsiteY4" fmla="*/ 285353 h 773504"/>
                <a:gd name="connsiteX5" fmla="*/ 1382232 w 1849411"/>
                <a:gd name="connsiteY5" fmla="*/ 554335 h 773504"/>
                <a:gd name="connsiteX6" fmla="*/ 1794776 w 1849411"/>
                <a:gd name="connsiteY6" fmla="*/ 749974 h 773504"/>
                <a:gd name="connsiteX7" fmla="*/ 1833053 w 1849411"/>
                <a:gd name="connsiteY7" fmla="*/ 762733 h 773504"/>
                <a:gd name="connsiteX0" fmla="*/ 0 w 1849411"/>
                <a:gd name="connsiteY0" fmla="*/ 742187 h 761464"/>
                <a:gd name="connsiteX1" fmla="*/ 256810 w 1849411"/>
                <a:gd name="connsiteY1" fmla="*/ 501931 h 761464"/>
                <a:gd name="connsiteX2" fmla="*/ 426784 w 1849411"/>
                <a:gd name="connsiteY2" fmla="*/ 1486 h 761464"/>
                <a:gd name="connsiteX3" fmla="*/ 1038858 w 1849411"/>
                <a:gd name="connsiteY3" fmla="*/ 345556 h 761464"/>
                <a:gd name="connsiteX4" fmla="*/ 1288712 w 1849411"/>
                <a:gd name="connsiteY4" fmla="*/ 273313 h 761464"/>
                <a:gd name="connsiteX5" fmla="*/ 1382232 w 1849411"/>
                <a:gd name="connsiteY5" fmla="*/ 542295 h 761464"/>
                <a:gd name="connsiteX6" fmla="*/ 1794776 w 1849411"/>
                <a:gd name="connsiteY6" fmla="*/ 737934 h 761464"/>
                <a:gd name="connsiteX7" fmla="*/ 1833053 w 1849411"/>
                <a:gd name="connsiteY7" fmla="*/ 750693 h 761464"/>
                <a:gd name="connsiteX0" fmla="*/ 0 w 1849411"/>
                <a:gd name="connsiteY0" fmla="*/ 741197 h 760474"/>
                <a:gd name="connsiteX1" fmla="*/ 256810 w 1849411"/>
                <a:gd name="connsiteY1" fmla="*/ 500941 h 760474"/>
                <a:gd name="connsiteX2" fmla="*/ 426784 w 1849411"/>
                <a:gd name="connsiteY2" fmla="*/ 496 h 760474"/>
                <a:gd name="connsiteX3" fmla="*/ 879966 w 1849411"/>
                <a:gd name="connsiteY3" fmla="*/ 404985 h 760474"/>
                <a:gd name="connsiteX4" fmla="*/ 1288712 w 1849411"/>
                <a:gd name="connsiteY4" fmla="*/ 272323 h 760474"/>
                <a:gd name="connsiteX5" fmla="*/ 1382232 w 1849411"/>
                <a:gd name="connsiteY5" fmla="*/ 541305 h 760474"/>
                <a:gd name="connsiteX6" fmla="*/ 1794776 w 1849411"/>
                <a:gd name="connsiteY6" fmla="*/ 736944 h 760474"/>
                <a:gd name="connsiteX7" fmla="*/ 1833053 w 1849411"/>
                <a:gd name="connsiteY7" fmla="*/ 749703 h 760474"/>
                <a:gd name="connsiteX0" fmla="*/ 0 w 1849411"/>
                <a:gd name="connsiteY0" fmla="*/ 471253 h 490530"/>
                <a:gd name="connsiteX1" fmla="*/ 256810 w 1849411"/>
                <a:gd name="connsiteY1" fmla="*/ 230997 h 490530"/>
                <a:gd name="connsiteX2" fmla="*/ 577313 w 1849411"/>
                <a:gd name="connsiteY2" fmla="*/ 50777 h 490530"/>
                <a:gd name="connsiteX3" fmla="*/ 879966 w 1849411"/>
                <a:gd name="connsiteY3" fmla="*/ 135041 h 490530"/>
                <a:gd name="connsiteX4" fmla="*/ 1288712 w 1849411"/>
                <a:gd name="connsiteY4" fmla="*/ 2379 h 490530"/>
                <a:gd name="connsiteX5" fmla="*/ 1382232 w 1849411"/>
                <a:gd name="connsiteY5" fmla="*/ 271361 h 490530"/>
                <a:gd name="connsiteX6" fmla="*/ 1794776 w 1849411"/>
                <a:gd name="connsiteY6" fmla="*/ 467000 h 490530"/>
                <a:gd name="connsiteX7" fmla="*/ 1833053 w 1849411"/>
                <a:gd name="connsiteY7" fmla="*/ 479759 h 490530"/>
                <a:gd name="connsiteX0" fmla="*/ 0 w 1849411"/>
                <a:gd name="connsiteY0" fmla="*/ 765875 h 785152"/>
                <a:gd name="connsiteX1" fmla="*/ 256810 w 1849411"/>
                <a:gd name="connsiteY1" fmla="*/ 525619 h 785152"/>
                <a:gd name="connsiteX2" fmla="*/ 577313 w 1849411"/>
                <a:gd name="connsiteY2" fmla="*/ 345399 h 785152"/>
                <a:gd name="connsiteX3" fmla="*/ 879966 w 1849411"/>
                <a:gd name="connsiteY3" fmla="*/ 429663 h 785152"/>
                <a:gd name="connsiteX4" fmla="*/ 1113097 w 1849411"/>
                <a:gd name="connsiteY4" fmla="*/ 944 h 785152"/>
                <a:gd name="connsiteX5" fmla="*/ 1382232 w 1849411"/>
                <a:gd name="connsiteY5" fmla="*/ 565983 h 785152"/>
                <a:gd name="connsiteX6" fmla="*/ 1794776 w 1849411"/>
                <a:gd name="connsiteY6" fmla="*/ 761622 h 785152"/>
                <a:gd name="connsiteX7" fmla="*/ 1833053 w 1849411"/>
                <a:gd name="connsiteY7" fmla="*/ 774381 h 785152"/>
                <a:gd name="connsiteX0" fmla="*/ 0 w 1849411"/>
                <a:gd name="connsiteY0" fmla="*/ 765700 h 784977"/>
                <a:gd name="connsiteX1" fmla="*/ 256810 w 1849411"/>
                <a:gd name="connsiteY1" fmla="*/ 525444 h 784977"/>
                <a:gd name="connsiteX2" fmla="*/ 577313 w 1849411"/>
                <a:gd name="connsiteY2" fmla="*/ 345224 h 784977"/>
                <a:gd name="connsiteX3" fmla="*/ 804702 w 1849411"/>
                <a:gd name="connsiteY3" fmla="*/ 441571 h 784977"/>
                <a:gd name="connsiteX4" fmla="*/ 1113097 w 1849411"/>
                <a:gd name="connsiteY4" fmla="*/ 769 h 784977"/>
                <a:gd name="connsiteX5" fmla="*/ 1382232 w 1849411"/>
                <a:gd name="connsiteY5" fmla="*/ 565808 h 784977"/>
                <a:gd name="connsiteX6" fmla="*/ 1794776 w 1849411"/>
                <a:gd name="connsiteY6" fmla="*/ 761447 h 784977"/>
                <a:gd name="connsiteX7" fmla="*/ 1833053 w 1849411"/>
                <a:gd name="connsiteY7" fmla="*/ 774206 h 784977"/>
                <a:gd name="connsiteX0" fmla="*/ 0 w 1849411"/>
                <a:gd name="connsiteY0" fmla="*/ 747603 h 766880"/>
                <a:gd name="connsiteX1" fmla="*/ 256810 w 1849411"/>
                <a:gd name="connsiteY1" fmla="*/ 507347 h 766880"/>
                <a:gd name="connsiteX2" fmla="*/ 577313 w 1849411"/>
                <a:gd name="connsiteY2" fmla="*/ 327127 h 766880"/>
                <a:gd name="connsiteX3" fmla="*/ 804702 w 1849411"/>
                <a:gd name="connsiteY3" fmla="*/ 423474 h 766880"/>
                <a:gd name="connsiteX4" fmla="*/ 979293 w 1849411"/>
                <a:gd name="connsiteY4" fmla="*/ 798 h 766880"/>
                <a:gd name="connsiteX5" fmla="*/ 1382232 w 1849411"/>
                <a:gd name="connsiteY5" fmla="*/ 547711 h 766880"/>
                <a:gd name="connsiteX6" fmla="*/ 1794776 w 1849411"/>
                <a:gd name="connsiteY6" fmla="*/ 743350 h 766880"/>
                <a:gd name="connsiteX7" fmla="*/ 1833053 w 1849411"/>
                <a:gd name="connsiteY7" fmla="*/ 756109 h 766880"/>
                <a:gd name="connsiteX0" fmla="*/ 0 w 1849411"/>
                <a:gd name="connsiteY0" fmla="*/ 747611 h 766888"/>
                <a:gd name="connsiteX1" fmla="*/ 256810 w 1849411"/>
                <a:gd name="connsiteY1" fmla="*/ 507355 h 766888"/>
                <a:gd name="connsiteX2" fmla="*/ 376608 w 1849411"/>
                <a:gd name="connsiteY2" fmla="*/ 351304 h 766888"/>
                <a:gd name="connsiteX3" fmla="*/ 804702 w 1849411"/>
                <a:gd name="connsiteY3" fmla="*/ 423482 h 766888"/>
                <a:gd name="connsiteX4" fmla="*/ 979293 w 1849411"/>
                <a:gd name="connsiteY4" fmla="*/ 806 h 766888"/>
                <a:gd name="connsiteX5" fmla="*/ 1382232 w 1849411"/>
                <a:gd name="connsiteY5" fmla="*/ 547719 h 766888"/>
                <a:gd name="connsiteX6" fmla="*/ 1794776 w 1849411"/>
                <a:gd name="connsiteY6" fmla="*/ 743358 h 766888"/>
                <a:gd name="connsiteX7" fmla="*/ 1833053 w 1849411"/>
                <a:gd name="connsiteY7" fmla="*/ 756117 h 766888"/>
                <a:gd name="connsiteX0" fmla="*/ 0 w 1849411"/>
                <a:gd name="connsiteY0" fmla="*/ 747131 h 766408"/>
                <a:gd name="connsiteX1" fmla="*/ 256810 w 1849411"/>
                <a:gd name="connsiteY1" fmla="*/ 506875 h 766408"/>
                <a:gd name="connsiteX2" fmla="*/ 376608 w 1849411"/>
                <a:gd name="connsiteY2" fmla="*/ 350824 h 766408"/>
                <a:gd name="connsiteX3" fmla="*/ 654173 w 1849411"/>
                <a:gd name="connsiteY3" fmla="*/ 465296 h 766408"/>
                <a:gd name="connsiteX4" fmla="*/ 979293 w 1849411"/>
                <a:gd name="connsiteY4" fmla="*/ 326 h 766408"/>
                <a:gd name="connsiteX5" fmla="*/ 1382232 w 1849411"/>
                <a:gd name="connsiteY5" fmla="*/ 547239 h 766408"/>
                <a:gd name="connsiteX6" fmla="*/ 1794776 w 1849411"/>
                <a:gd name="connsiteY6" fmla="*/ 742878 h 766408"/>
                <a:gd name="connsiteX7" fmla="*/ 1833053 w 1849411"/>
                <a:gd name="connsiteY7" fmla="*/ 755637 h 766408"/>
                <a:gd name="connsiteX0" fmla="*/ 0 w 1849411"/>
                <a:gd name="connsiteY0" fmla="*/ 747131 h 766408"/>
                <a:gd name="connsiteX1" fmla="*/ 256810 w 1849411"/>
                <a:gd name="connsiteY1" fmla="*/ 506875 h 766408"/>
                <a:gd name="connsiteX2" fmla="*/ 376608 w 1849411"/>
                <a:gd name="connsiteY2" fmla="*/ 350824 h 766408"/>
                <a:gd name="connsiteX3" fmla="*/ 654173 w 1849411"/>
                <a:gd name="connsiteY3" fmla="*/ 465296 h 766408"/>
                <a:gd name="connsiteX4" fmla="*/ 979293 w 1849411"/>
                <a:gd name="connsiteY4" fmla="*/ 325 h 766408"/>
                <a:gd name="connsiteX5" fmla="*/ 1382232 w 1849411"/>
                <a:gd name="connsiteY5" fmla="*/ 547239 h 766408"/>
                <a:gd name="connsiteX6" fmla="*/ 1794776 w 1849411"/>
                <a:gd name="connsiteY6" fmla="*/ 742878 h 766408"/>
                <a:gd name="connsiteX7" fmla="*/ 1833053 w 1849411"/>
                <a:gd name="connsiteY7" fmla="*/ 755637 h 766408"/>
                <a:gd name="connsiteX0" fmla="*/ 0 w 1849411"/>
                <a:gd name="connsiteY0" fmla="*/ 819595 h 838872"/>
                <a:gd name="connsiteX1" fmla="*/ 256810 w 1849411"/>
                <a:gd name="connsiteY1" fmla="*/ 579339 h 838872"/>
                <a:gd name="connsiteX2" fmla="*/ 376608 w 1849411"/>
                <a:gd name="connsiteY2" fmla="*/ 423288 h 838872"/>
                <a:gd name="connsiteX3" fmla="*/ 654173 w 1849411"/>
                <a:gd name="connsiteY3" fmla="*/ 537760 h 838872"/>
                <a:gd name="connsiteX4" fmla="*/ 853853 w 1849411"/>
                <a:gd name="connsiteY4" fmla="*/ 286 h 838872"/>
                <a:gd name="connsiteX5" fmla="*/ 1382232 w 1849411"/>
                <a:gd name="connsiteY5" fmla="*/ 619703 h 838872"/>
                <a:gd name="connsiteX6" fmla="*/ 1794776 w 1849411"/>
                <a:gd name="connsiteY6" fmla="*/ 815342 h 838872"/>
                <a:gd name="connsiteX7" fmla="*/ 1833053 w 1849411"/>
                <a:gd name="connsiteY7" fmla="*/ 828101 h 838872"/>
                <a:gd name="connsiteX0" fmla="*/ 0 w 1849411"/>
                <a:gd name="connsiteY0" fmla="*/ 819730 h 839007"/>
                <a:gd name="connsiteX1" fmla="*/ 256810 w 1849411"/>
                <a:gd name="connsiteY1" fmla="*/ 579474 h 839007"/>
                <a:gd name="connsiteX2" fmla="*/ 376608 w 1849411"/>
                <a:gd name="connsiteY2" fmla="*/ 423423 h 839007"/>
                <a:gd name="connsiteX3" fmla="*/ 654173 w 1849411"/>
                <a:gd name="connsiteY3" fmla="*/ 537895 h 839007"/>
                <a:gd name="connsiteX4" fmla="*/ 853853 w 1849411"/>
                <a:gd name="connsiteY4" fmla="*/ 421 h 839007"/>
                <a:gd name="connsiteX5" fmla="*/ 1164803 w 1849411"/>
                <a:gd name="connsiteY5" fmla="*/ 637964 h 839007"/>
                <a:gd name="connsiteX6" fmla="*/ 1794776 w 1849411"/>
                <a:gd name="connsiteY6" fmla="*/ 815477 h 839007"/>
                <a:gd name="connsiteX7" fmla="*/ 1833053 w 1849411"/>
                <a:gd name="connsiteY7" fmla="*/ 828236 h 839007"/>
                <a:gd name="connsiteX0" fmla="*/ 0 w 1849411"/>
                <a:gd name="connsiteY0" fmla="*/ 819629 h 838906"/>
                <a:gd name="connsiteX1" fmla="*/ 256810 w 1849411"/>
                <a:gd name="connsiteY1" fmla="*/ 579373 h 838906"/>
                <a:gd name="connsiteX2" fmla="*/ 376608 w 1849411"/>
                <a:gd name="connsiteY2" fmla="*/ 423322 h 838906"/>
                <a:gd name="connsiteX3" fmla="*/ 729437 w 1849411"/>
                <a:gd name="connsiteY3" fmla="*/ 549878 h 838906"/>
                <a:gd name="connsiteX4" fmla="*/ 853853 w 1849411"/>
                <a:gd name="connsiteY4" fmla="*/ 320 h 838906"/>
                <a:gd name="connsiteX5" fmla="*/ 1164803 w 1849411"/>
                <a:gd name="connsiteY5" fmla="*/ 637863 h 838906"/>
                <a:gd name="connsiteX6" fmla="*/ 1794776 w 1849411"/>
                <a:gd name="connsiteY6" fmla="*/ 815376 h 838906"/>
                <a:gd name="connsiteX7" fmla="*/ 1833053 w 1849411"/>
                <a:gd name="connsiteY7" fmla="*/ 828135 h 838906"/>
                <a:gd name="connsiteX0" fmla="*/ 0 w 1849411"/>
                <a:gd name="connsiteY0" fmla="*/ 819629 h 838906"/>
                <a:gd name="connsiteX1" fmla="*/ 256810 w 1849411"/>
                <a:gd name="connsiteY1" fmla="*/ 579373 h 838906"/>
                <a:gd name="connsiteX2" fmla="*/ 376608 w 1849411"/>
                <a:gd name="connsiteY2" fmla="*/ 423322 h 838906"/>
                <a:gd name="connsiteX3" fmla="*/ 570546 w 1849411"/>
                <a:gd name="connsiteY3" fmla="*/ 549878 h 838906"/>
                <a:gd name="connsiteX4" fmla="*/ 853853 w 1849411"/>
                <a:gd name="connsiteY4" fmla="*/ 320 h 838906"/>
                <a:gd name="connsiteX5" fmla="*/ 1164803 w 1849411"/>
                <a:gd name="connsiteY5" fmla="*/ 637863 h 838906"/>
                <a:gd name="connsiteX6" fmla="*/ 1794776 w 1849411"/>
                <a:gd name="connsiteY6" fmla="*/ 815376 h 838906"/>
                <a:gd name="connsiteX7" fmla="*/ 1833053 w 1849411"/>
                <a:gd name="connsiteY7" fmla="*/ 828135 h 838906"/>
                <a:gd name="connsiteX0" fmla="*/ 0 w 1849411"/>
                <a:gd name="connsiteY0" fmla="*/ 783398 h 802675"/>
                <a:gd name="connsiteX1" fmla="*/ 256810 w 1849411"/>
                <a:gd name="connsiteY1" fmla="*/ 543142 h 802675"/>
                <a:gd name="connsiteX2" fmla="*/ 376608 w 1849411"/>
                <a:gd name="connsiteY2" fmla="*/ 387091 h 802675"/>
                <a:gd name="connsiteX3" fmla="*/ 570546 w 1849411"/>
                <a:gd name="connsiteY3" fmla="*/ 513647 h 802675"/>
                <a:gd name="connsiteX4" fmla="*/ 745138 w 1849411"/>
                <a:gd name="connsiteY4" fmla="*/ 341 h 802675"/>
                <a:gd name="connsiteX5" fmla="*/ 1164803 w 1849411"/>
                <a:gd name="connsiteY5" fmla="*/ 601632 h 802675"/>
                <a:gd name="connsiteX6" fmla="*/ 1794776 w 1849411"/>
                <a:gd name="connsiteY6" fmla="*/ 779145 h 802675"/>
                <a:gd name="connsiteX7" fmla="*/ 1833053 w 1849411"/>
                <a:gd name="connsiteY7" fmla="*/ 791904 h 80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802675">
                  <a:moveTo>
                    <a:pt x="0" y="783398"/>
                  </a:moveTo>
                  <a:cubicBezTo>
                    <a:pt x="221511" y="658997"/>
                    <a:pt x="194042" y="609193"/>
                    <a:pt x="256810" y="543142"/>
                  </a:cubicBezTo>
                  <a:cubicBezTo>
                    <a:pt x="319578" y="477091"/>
                    <a:pt x="324319" y="392007"/>
                    <a:pt x="376608" y="387091"/>
                  </a:cubicBezTo>
                  <a:cubicBezTo>
                    <a:pt x="428897" y="382175"/>
                    <a:pt x="509124" y="578105"/>
                    <a:pt x="570546" y="513647"/>
                  </a:cubicBezTo>
                  <a:cubicBezTo>
                    <a:pt x="631968" y="449189"/>
                    <a:pt x="646095" y="-14323"/>
                    <a:pt x="745138" y="341"/>
                  </a:cubicBezTo>
                  <a:cubicBezTo>
                    <a:pt x="844181" y="15005"/>
                    <a:pt x="989863" y="471831"/>
                    <a:pt x="1164803" y="601632"/>
                  </a:cubicBezTo>
                  <a:cubicBezTo>
                    <a:pt x="1339743" y="731433"/>
                    <a:pt x="1719639" y="744412"/>
                    <a:pt x="1794776" y="779145"/>
                  </a:cubicBezTo>
                  <a:cubicBezTo>
                    <a:pt x="1869913" y="813878"/>
                    <a:pt x="1851483" y="802891"/>
                    <a:pt x="1833053" y="791904"/>
                  </a:cubicBezTo>
                </a:path>
              </a:pathLst>
            </a:custGeom>
            <a:noFill/>
            <a:ln w="38100" cap="flat" cmpd="sng" algn="ctr">
              <a:solidFill>
                <a:srgbClr val="C5B0D5"/>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eaLnBrk="0" hangingPunct="0"/>
              <a:endParaRPr lang="en-US" sz="1266" dirty="0"/>
            </a:p>
          </p:txBody>
        </p:sp>
      </p:grpSp>
      <p:grpSp>
        <p:nvGrpSpPr>
          <p:cNvPr id="95" name="Group 94"/>
          <p:cNvGrpSpPr/>
          <p:nvPr/>
        </p:nvGrpSpPr>
        <p:grpSpPr>
          <a:xfrm>
            <a:off x="1977057" y="2807358"/>
            <a:ext cx="2193941" cy="1607748"/>
            <a:chOff x="9262651" y="5706362"/>
            <a:chExt cx="3120367" cy="2286645"/>
          </a:xfrm>
        </p:grpSpPr>
        <mc:AlternateContent xmlns:mc="http://schemas.openxmlformats.org/markup-compatibility/2006" xmlns:a14="http://schemas.microsoft.com/office/drawing/2010/main">
          <mc:Choice Requires="a14">
            <p:sp>
              <p:nvSpPr>
                <p:cNvPr id="96" name="TextBox 95"/>
                <p:cNvSpPr txBox="1"/>
                <p:nvPr/>
              </p:nvSpPr>
              <p:spPr>
                <a:xfrm>
                  <a:off x="9262651" y="5706362"/>
                  <a:ext cx="3120367" cy="2286645"/>
                </a:xfrm>
                <a:prstGeom prst="rect">
                  <a:avLst/>
                </a:prstGeom>
                <a:noFill/>
              </p:spPr>
              <p:txBody>
                <a:bodyPr wrap="square" lIns="0" tIns="0" rIns="0" bIns="0" rtlCol="0">
                  <a:spAutoFit/>
                </a:bodyPr>
                <a:lstStyle/>
                <a:p>
                  <a:pPr algn="ctr" defTabSz="914353" fontAlgn="base">
                    <a:spcBef>
                      <a:spcPct val="0"/>
                    </a:spcBef>
                    <a:spcAft>
                      <a:spcPct val="0"/>
                    </a:spcAft>
                  </a:pPr>
                  <a:r>
                    <a:rPr lang="en-US" dirty="0" smtClean="0">
                      <a:solidFill>
                        <a:schemeClr val="tx1"/>
                      </a:solidFill>
                      <a:latin typeface="Neutra Text" pitchFamily="50" charset="0"/>
                      <a:ea typeface="ＭＳ Ｐゴシック" pitchFamily="-65" charset="-128"/>
                    </a:rPr>
                    <a:t>Gaze</a:t>
                  </a:r>
                  <a:endParaRPr lang="en-US" dirty="0">
                    <a:solidFill>
                      <a:schemeClr val="tx1"/>
                    </a:solidFill>
                    <a:latin typeface="Neutra Text" pitchFamily="50" charset="0"/>
                    <a:ea typeface="ＭＳ Ｐゴシック" pitchFamily="-65" charset="-128"/>
                  </a:endParaRPr>
                </a:p>
                <a:p>
                  <a:pPr defTabSz="914353" fontAlgn="base">
                    <a:spcBef>
                      <a:spcPct val="0"/>
                    </a:spcBef>
                    <a:spcAft>
                      <a:spcPct val="0"/>
                    </a:spcAft>
                  </a:pPr>
                  <a14:m>
                    <m:oMathPara xmlns:m="http://schemas.openxmlformats.org/officeDocument/2006/math">
                      <m:oMathParaPr>
                        <m:jc m:val="centerGroup"/>
                      </m:oMathParaPr>
                      <m:oMath xmlns:m="http://schemas.openxmlformats.org/officeDocument/2006/math">
                        <m:d>
                          <m:dPr>
                            <m:begChr m:val="["/>
                            <m:endChr m:val="]"/>
                            <m:ctrlPr>
                              <a:rPr lang="en-US" i="1">
                                <a:solidFill>
                                  <a:schemeClr val="tx1"/>
                                </a:solidFill>
                                <a:latin typeface="Cambria Math" charset="0"/>
                              </a:rPr>
                            </m:ctrlPr>
                          </m:dPr>
                          <m:e>
                            <m:eqArr>
                              <m:eqArrPr>
                                <m:ctrlPr>
                                  <a:rPr lang="en-US" i="1">
                                    <a:solidFill>
                                      <a:schemeClr val="tx1"/>
                                    </a:solidFill>
                                    <a:latin typeface="Cambria Math" charset="0"/>
                                  </a:rPr>
                                </m:ctrlPr>
                              </m:eqArrPr>
                              <m:e>
                                <m:eqArr>
                                  <m:eqArrPr>
                                    <m:ctrlPr>
                                      <a:rPr lang="en-US" i="1">
                                        <a:solidFill>
                                          <a:schemeClr val="tx1"/>
                                        </a:solidFill>
                                        <a:latin typeface="Cambria Math" charset="0"/>
                                      </a:rPr>
                                    </m:ctrlPr>
                                  </m:eqArrPr>
                                  <m:e>
                                    <m:m>
                                      <m:mPr>
                                        <m:mcs>
                                          <m:mc>
                                            <m:mcPr>
                                              <m:count m:val="1"/>
                                              <m:mcJc m:val="center"/>
                                            </m:mcPr>
                                          </m:mc>
                                        </m:mcs>
                                        <m:ctrlPr>
                                          <a:rPr lang="en-US" i="1">
                                            <a:solidFill>
                                              <a:schemeClr val="tx1"/>
                                            </a:solidFill>
                                            <a:latin typeface="Cambria Math" charset="0"/>
                                          </a:rPr>
                                        </m:ctrlPr>
                                      </m:mP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h</m:t>
                                              </m:r>
                                            </m:e>
                                            <m:sub>
                                              <m:r>
                                                <a:rPr lang="en-US" i="1">
                                                  <a:solidFill>
                                                    <a:schemeClr val="tx1"/>
                                                  </a:solidFill>
                                                  <a:latin typeface="Cambria Math" panose="02040503050406030204" pitchFamily="18" charset="0"/>
                                                </a:rPr>
                                                <m:t>𝒄</m:t>
                                              </m:r>
                                            </m:sub>
                                          </m:sSub>
                                        </m:e>
                                      </m:m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r</m:t>
                                              </m:r>
                                            </m:e>
                                            <m:sub>
                                              <m:r>
                                                <a:rPr lang="en-US" i="1">
                                                  <a:solidFill>
                                                    <a:schemeClr val="tx1"/>
                                                  </a:solidFill>
                                                  <a:latin typeface="Cambria Math" panose="02040503050406030204" pitchFamily="18" charset="0"/>
                                                </a:rPr>
                                                <m:t>𝒄</m:t>
                                              </m:r>
                                            </m:sub>
                                          </m:sSub>
                                        </m:e>
                                      </m:mr>
                                      <m:mr>
                                        <m:e>
                                          <m:sSub>
                                            <m:sSubPr>
                                              <m:ctrlPr>
                                                <a:rPr lang="en-US" i="1">
                                                  <a:solidFill>
                                                    <a:schemeClr val="tx1"/>
                                                  </a:solidFill>
                                                  <a:latin typeface="Cambria Math" charset="0"/>
                                                </a:rPr>
                                              </m:ctrlPr>
                                            </m:sSubPr>
                                            <m:e>
                                              <m:r>
                                                <m:rPr>
                                                  <m:nor/>
                                                </m:rPr>
                                                <a:rPr lang="en-US">
                                                  <a:solidFill>
                                                    <a:schemeClr val="tx1"/>
                                                  </a:solidFill>
                                                  <a:latin typeface="Cambria Math" panose="02040503050406030204" pitchFamily="18" charset="0"/>
                                                  <a:ea typeface="ＭＳ Ｐゴシック" pitchFamily="-65" charset="-128"/>
                                                </a:rPr>
                                                <m:t>r</m:t>
                                              </m:r>
                                            </m:e>
                                            <m:sub>
                                              <m:r>
                                                <a:rPr lang="en-US" i="1">
                                                  <a:solidFill>
                                                    <a:schemeClr val="tx1"/>
                                                  </a:solidFill>
                                                  <a:latin typeface="Cambria Math" panose="02040503050406030204" pitchFamily="18" charset="0"/>
                                                </a:rPr>
                                                <m:t>𝒛</m:t>
                                              </m:r>
                                            </m:sub>
                                          </m:sSub>
                                        </m:e>
                                      </m:mr>
                                    </m:m>
                                  </m:e>
                                  <m:e>
                                    <m:sSub>
                                      <m:sSubPr>
                                        <m:ctrlPr>
                                          <a:rPr lang="en-US" i="1">
                                            <a:solidFill>
                                              <a:schemeClr val="tx1"/>
                                            </a:solidFill>
                                            <a:latin typeface="Cambria Math" charset="0"/>
                                          </a:rPr>
                                        </m:ctrlPr>
                                      </m:sSubPr>
                                      <m:e>
                                        <m:r>
                                          <m:rPr>
                                            <m:sty m:val="p"/>
                                          </m:rPr>
                                          <a:rPr lang="en-US" i="1">
                                            <a:solidFill>
                                              <a:schemeClr val="tx1"/>
                                            </a:solidFill>
                                            <a:latin typeface="Cambria Math" panose="02040503050406030204" pitchFamily="18" charset="0"/>
                                            <a:ea typeface="ＭＳ Ｐゴシック" pitchFamily="-65" charset="-128"/>
                                          </a:rPr>
                                          <m:t>θ</m:t>
                                        </m:r>
                                      </m:e>
                                      <m:sub>
                                        <m:r>
                                          <a:rPr lang="en-US" i="1">
                                            <a:solidFill>
                                              <a:schemeClr val="tx1"/>
                                            </a:solidFill>
                                            <a:latin typeface="Cambria Math" panose="02040503050406030204" pitchFamily="18" charset="0"/>
                                          </a:rPr>
                                          <m:t>𝒙𝒚</m:t>
                                        </m:r>
                                      </m:sub>
                                    </m:sSub>
                                  </m:e>
                                </m:eqArr>
                              </m:e>
                              <m:e>
                                <m:sSub>
                                  <m:sSubPr>
                                    <m:ctrlPr>
                                      <a:rPr lang="en-US" i="1">
                                        <a:solidFill>
                                          <a:schemeClr val="tx1"/>
                                        </a:solidFill>
                                        <a:latin typeface="Cambria Math" charset="0"/>
                                        <a:ea typeface="Cambria Math" panose="02040503050406030204" pitchFamily="18" charset="0"/>
                                      </a:rPr>
                                    </m:ctrlPr>
                                  </m:sSubPr>
                                  <m:e>
                                    <m:r>
                                      <m:rPr>
                                        <m:nor/>
                                      </m:rPr>
                                      <a:rPr lang="en-US">
                                        <a:solidFill>
                                          <a:schemeClr val="tx1"/>
                                        </a:solidFill>
                                        <a:latin typeface="Cambria Math" panose="02040503050406030204" pitchFamily="18" charset="0"/>
                                        <a:ea typeface="ＭＳ Ｐゴシック" pitchFamily="-65" charset="-128"/>
                                      </a:rPr>
                                      <m:t>n</m:t>
                                    </m:r>
                                  </m:e>
                                  <m:sub>
                                    <m:r>
                                      <a:rPr lang="en-US" i="1">
                                        <a:solidFill>
                                          <a:schemeClr val="tx1"/>
                                        </a:solidFill>
                                        <a:latin typeface="Cambria Math" panose="02040503050406030204" pitchFamily="18" charset="0"/>
                                        <a:ea typeface="Cambria Math" panose="02040503050406030204" pitchFamily="18" charset="0"/>
                                      </a:rPr>
                                      <m:t>𝒛</m:t>
                                    </m:r>
                                  </m:sub>
                                </m:sSub>
                              </m:e>
                            </m:eqArr>
                          </m:e>
                        </m:d>
                        <m:r>
                          <a:rPr lang="en-US" i="1">
                            <a:solidFill>
                              <a:schemeClr val="tx1"/>
                            </a:solidFill>
                            <a:latin typeface="Cambria Math" panose="02040503050406030204" pitchFamily="18" charset="0"/>
                          </a:rPr>
                          <m:t>=</m:t>
                        </m:r>
                        <m:d>
                          <m:dPr>
                            <m:begChr m:val="["/>
                            <m:endChr m:val="]"/>
                            <m:ctrlPr>
                              <a:rPr lang="en-US" i="1">
                                <a:solidFill>
                                  <a:schemeClr val="tx1"/>
                                </a:solidFill>
                                <a:latin typeface="Cambria Math" charset="0"/>
                              </a:rPr>
                            </m:ctrlPr>
                          </m:dPr>
                          <m:e>
                            <m:eqArr>
                              <m:eqArrPr>
                                <m:ctrlPr>
                                  <a:rPr lang="en-US" i="1">
                                    <a:solidFill>
                                      <a:schemeClr val="tx1"/>
                                    </a:solidFill>
                                    <a:latin typeface="Cambria Math" charset="0"/>
                                    <a:ea typeface="Cambria Math" panose="02040503050406030204" pitchFamily="18" charset="0"/>
                                  </a:rPr>
                                </m:ctrlPr>
                              </m:eqArrPr>
                              <m:e/>
                              <m:e/>
                              <m:e/>
                              <m:e/>
                              <m:e/>
                            </m:eqArr>
                            <m:r>
                              <a:rPr lang="en-US" sz="1266" i="1">
                                <a:solidFill>
                                  <a:schemeClr val="tx1"/>
                                </a:solidFill>
                                <a:latin typeface="Cambria Math" panose="02040503050406030204" pitchFamily="18" charset="0"/>
                              </a:rPr>
                              <m:t>               </m:t>
                            </m:r>
                          </m:e>
                        </m:d>
                      </m:oMath>
                    </m:oMathPara>
                  </a14:m>
                  <a:r>
                    <a:rPr lang="en-US" dirty="0">
                      <a:solidFill>
                        <a:schemeClr val="tx1"/>
                      </a:solidFill>
                      <a:latin typeface="Neutra Text" pitchFamily="50" charset="0"/>
                      <a:ea typeface="ＭＳ Ｐゴシック" pitchFamily="-65" charset="-128"/>
                    </a:rPr>
                    <a:t/>
                  </a:r>
                  <a:br>
                    <a:rPr lang="en-US" dirty="0">
                      <a:solidFill>
                        <a:schemeClr val="tx1"/>
                      </a:solidFill>
                      <a:latin typeface="Neutra Text" pitchFamily="50" charset="0"/>
                      <a:ea typeface="ＭＳ Ｐゴシック" pitchFamily="-65" charset="-128"/>
                    </a:rPr>
                  </a:br>
                  <a:endParaRPr lang="en-US" dirty="0">
                    <a:solidFill>
                      <a:schemeClr val="tx1"/>
                    </a:solidFill>
                    <a:latin typeface="Neutra Text" pitchFamily="50" charset="0"/>
                    <a:ea typeface="ＭＳ Ｐゴシック" pitchFamily="-65" charset="-128"/>
                  </a:endParaRPr>
                </a:p>
              </p:txBody>
            </p:sp>
          </mc:Choice>
          <mc:Fallback xmlns="">
            <p:sp>
              <p:nvSpPr>
                <p:cNvPr id="96" name="TextBox 95"/>
                <p:cNvSpPr txBox="1">
                  <a:spLocks noRot="1" noChangeAspect="1" noMove="1" noResize="1" noEditPoints="1" noAdjustHandles="1" noChangeArrowheads="1" noChangeShapeType="1" noTextEdit="1"/>
                </p:cNvSpPr>
                <p:nvPr/>
              </p:nvSpPr>
              <p:spPr>
                <a:xfrm>
                  <a:off x="9262651" y="5706362"/>
                  <a:ext cx="3120367" cy="2288768"/>
                </a:xfrm>
                <a:prstGeom prst="rect">
                  <a:avLst/>
                </a:prstGeom>
                <a:blipFill>
                  <a:blip r:embed="rId6"/>
                  <a:stretch>
                    <a:fillRect t="-4533"/>
                  </a:stretch>
                </a:blipFill>
              </p:spPr>
              <p:txBody>
                <a:bodyPr/>
                <a:lstStyle/>
                <a:p>
                  <a:r>
                    <a:rPr lang="en-US">
                      <a:noFill/>
                    </a:rPr>
                    <a:t> </a:t>
                  </a:r>
                </a:p>
              </p:txBody>
            </p:sp>
          </mc:Fallback>
        </mc:AlternateContent>
        <p:sp>
          <p:nvSpPr>
            <p:cNvPr id="97" name="Freeform 96"/>
            <p:cNvSpPr/>
            <p:nvPr/>
          </p:nvSpPr>
          <p:spPr bwMode="auto">
            <a:xfrm>
              <a:off x="10775765" y="6584937"/>
              <a:ext cx="686014" cy="197815"/>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860 h 772137"/>
                <a:gd name="connsiteX1" fmla="*/ 357163 w 1849411"/>
                <a:gd name="connsiteY1" fmla="*/ 397807 h 772137"/>
                <a:gd name="connsiteX2" fmla="*/ 761291 w 1849411"/>
                <a:gd name="connsiteY2" fmla="*/ 75 h 772137"/>
                <a:gd name="connsiteX3" fmla="*/ 905894 w 1849411"/>
                <a:gd name="connsiteY3" fmla="*/ 365835 h 772137"/>
                <a:gd name="connsiteX4" fmla="*/ 1182340 w 1849411"/>
                <a:gd name="connsiteY4" fmla="*/ 552968 h 772137"/>
                <a:gd name="connsiteX5" fmla="*/ 1382232 w 1849411"/>
                <a:gd name="connsiteY5" fmla="*/ 552968 h 772137"/>
                <a:gd name="connsiteX6" fmla="*/ 1794776 w 1849411"/>
                <a:gd name="connsiteY6" fmla="*/ 748607 h 772137"/>
                <a:gd name="connsiteX7" fmla="*/ 1833053 w 1849411"/>
                <a:gd name="connsiteY7" fmla="*/ 761366 h 772137"/>
                <a:gd name="connsiteX0" fmla="*/ 0 w 1849411"/>
                <a:gd name="connsiteY0" fmla="*/ 752916 h 772193"/>
                <a:gd name="connsiteX1" fmla="*/ 357163 w 1849411"/>
                <a:gd name="connsiteY1" fmla="*/ 397863 h 772193"/>
                <a:gd name="connsiteX2" fmla="*/ 761291 w 1849411"/>
                <a:gd name="connsiteY2" fmla="*/ 131 h 772193"/>
                <a:gd name="connsiteX3" fmla="*/ 1038858 w 1849411"/>
                <a:gd name="connsiteY3" fmla="*/ 356285 h 772193"/>
                <a:gd name="connsiteX4" fmla="*/ 1182340 w 1849411"/>
                <a:gd name="connsiteY4" fmla="*/ 553024 h 772193"/>
                <a:gd name="connsiteX5" fmla="*/ 1382232 w 1849411"/>
                <a:gd name="connsiteY5" fmla="*/ 553024 h 772193"/>
                <a:gd name="connsiteX6" fmla="*/ 1794776 w 1849411"/>
                <a:gd name="connsiteY6" fmla="*/ 748663 h 772193"/>
                <a:gd name="connsiteX7" fmla="*/ 1833053 w 1849411"/>
                <a:gd name="connsiteY7" fmla="*/ 761422 h 772193"/>
                <a:gd name="connsiteX0" fmla="*/ 0 w 1849411"/>
                <a:gd name="connsiteY0" fmla="*/ 752897 h 772174"/>
                <a:gd name="connsiteX1" fmla="*/ 357163 w 1849411"/>
                <a:gd name="connsiteY1" fmla="*/ 397844 h 772174"/>
                <a:gd name="connsiteX2" fmla="*/ 761291 w 1849411"/>
                <a:gd name="connsiteY2" fmla="*/ 112 h 772174"/>
                <a:gd name="connsiteX3" fmla="*/ 1038858 w 1849411"/>
                <a:gd name="connsiteY3" fmla="*/ 356266 h 772174"/>
                <a:gd name="connsiteX4" fmla="*/ 1288712 w 1849411"/>
                <a:gd name="connsiteY4" fmla="*/ 284023 h 772174"/>
                <a:gd name="connsiteX5" fmla="*/ 1382232 w 1849411"/>
                <a:gd name="connsiteY5" fmla="*/ 553005 h 772174"/>
                <a:gd name="connsiteX6" fmla="*/ 1794776 w 1849411"/>
                <a:gd name="connsiteY6" fmla="*/ 748644 h 772174"/>
                <a:gd name="connsiteX7" fmla="*/ 1833053 w 1849411"/>
                <a:gd name="connsiteY7" fmla="*/ 761403 h 772174"/>
                <a:gd name="connsiteX0" fmla="*/ 0 w 1849411"/>
                <a:gd name="connsiteY0" fmla="*/ 772360 h 791637"/>
                <a:gd name="connsiteX1" fmla="*/ 357163 w 1849411"/>
                <a:gd name="connsiteY1" fmla="*/ 417307 h 791637"/>
                <a:gd name="connsiteX2" fmla="*/ 761291 w 1849411"/>
                <a:gd name="connsiteY2" fmla="*/ 19575 h 791637"/>
                <a:gd name="connsiteX3" fmla="*/ 1122407 w 1849411"/>
                <a:gd name="connsiteY3" fmla="*/ 85981 h 791637"/>
                <a:gd name="connsiteX4" fmla="*/ 1288712 w 1849411"/>
                <a:gd name="connsiteY4" fmla="*/ 303486 h 791637"/>
                <a:gd name="connsiteX5" fmla="*/ 1382232 w 1849411"/>
                <a:gd name="connsiteY5" fmla="*/ 572468 h 791637"/>
                <a:gd name="connsiteX6" fmla="*/ 1794776 w 1849411"/>
                <a:gd name="connsiteY6" fmla="*/ 768107 h 791637"/>
                <a:gd name="connsiteX7" fmla="*/ 1833053 w 1849411"/>
                <a:gd name="connsiteY7" fmla="*/ 780866 h 791637"/>
                <a:gd name="connsiteX0" fmla="*/ 0 w 1849411"/>
                <a:gd name="connsiteY0" fmla="*/ 772360 h 791637"/>
                <a:gd name="connsiteX1" fmla="*/ 357163 w 1849411"/>
                <a:gd name="connsiteY1" fmla="*/ 417307 h 791637"/>
                <a:gd name="connsiteX2" fmla="*/ 761291 w 1849411"/>
                <a:gd name="connsiteY2" fmla="*/ 19575 h 791637"/>
                <a:gd name="connsiteX3" fmla="*/ 1122407 w 1849411"/>
                <a:gd name="connsiteY3" fmla="*/ 85981 h 791637"/>
                <a:gd name="connsiteX4" fmla="*/ 1288712 w 1849411"/>
                <a:gd name="connsiteY4" fmla="*/ 303486 h 791637"/>
                <a:gd name="connsiteX5" fmla="*/ 1616170 w 1849411"/>
                <a:gd name="connsiteY5" fmla="*/ 572467 h 791637"/>
                <a:gd name="connsiteX6" fmla="*/ 1794776 w 1849411"/>
                <a:gd name="connsiteY6" fmla="*/ 768107 h 791637"/>
                <a:gd name="connsiteX7" fmla="*/ 1833053 w 1849411"/>
                <a:gd name="connsiteY7" fmla="*/ 780866 h 791637"/>
                <a:gd name="connsiteX0" fmla="*/ 0 w 1849411"/>
                <a:gd name="connsiteY0" fmla="*/ 771014 h 790291"/>
                <a:gd name="connsiteX1" fmla="*/ 357163 w 1849411"/>
                <a:gd name="connsiteY1" fmla="*/ 415961 h 790291"/>
                <a:gd name="connsiteX2" fmla="*/ 761291 w 1849411"/>
                <a:gd name="connsiteY2" fmla="*/ 18229 h 790291"/>
                <a:gd name="connsiteX3" fmla="*/ 1122407 w 1849411"/>
                <a:gd name="connsiteY3" fmla="*/ 84635 h 790291"/>
                <a:gd name="connsiteX4" fmla="*/ 1355551 w 1849411"/>
                <a:gd name="connsiteY4" fmla="*/ 241775 h 790291"/>
                <a:gd name="connsiteX5" fmla="*/ 1616170 w 1849411"/>
                <a:gd name="connsiteY5" fmla="*/ 571121 h 790291"/>
                <a:gd name="connsiteX6" fmla="*/ 1794776 w 1849411"/>
                <a:gd name="connsiteY6" fmla="*/ 766761 h 790291"/>
                <a:gd name="connsiteX7" fmla="*/ 1833053 w 1849411"/>
                <a:gd name="connsiteY7" fmla="*/ 779520 h 790291"/>
                <a:gd name="connsiteX0" fmla="*/ 0 w 1849411"/>
                <a:gd name="connsiteY0" fmla="*/ 787171 h 806448"/>
                <a:gd name="connsiteX1" fmla="*/ 574391 w 1849411"/>
                <a:gd name="connsiteY1" fmla="*/ 661500 h 806448"/>
                <a:gd name="connsiteX2" fmla="*/ 761291 w 1849411"/>
                <a:gd name="connsiteY2" fmla="*/ 34386 h 806448"/>
                <a:gd name="connsiteX3" fmla="*/ 1122407 w 1849411"/>
                <a:gd name="connsiteY3" fmla="*/ 100792 h 806448"/>
                <a:gd name="connsiteX4" fmla="*/ 1355551 w 1849411"/>
                <a:gd name="connsiteY4" fmla="*/ 257932 h 806448"/>
                <a:gd name="connsiteX5" fmla="*/ 1616170 w 1849411"/>
                <a:gd name="connsiteY5" fmla="*/ 587278 h 806448"/>
                <a:gd name="connsiteX6" fmla="*/ 1794776 w 1849411"/>
                <a:gd name="connsiteY6" fmla="*/ 782918 h 806448"/>
                <a:gd name="connsiteX7" fmla="*/ 1833053 w 1849411"/>
                <a:gd name="connsiteY7" fmla="*/ 795677 h 806448"/>
                <a:gd name="connsiteX0" fmla="*/ 0 w 1849411"/>
                <a:gd name="connsiteY0" fmla="*/ 690284 h 709561"/>
                <a:gd name="connsiteX1" fmla="*/ 574391 w 1849411"/>
                <a:gd name="connsiteY1" fmla="*/ 564613 h 709561"/>
                <a:gd name="connsiteX2" fmla="*/ 828132 w 1849411"/>
                <a:gd name="connsiteY2" fmla="*/ 311756 h 709561"/>
                <a:gd name="connsiteX3" fmla="*/ 1122407 w 1849411"/>
                <a:gd name="connsiteY3" fmla="*/ 3905 h 709561"/>
                <a:gd name="connsiteX4" fmla="*/ 1355551 w 1849411"/>
                <a:gd name="connsiteY4" fmla="*/ 161045 h 709561"/>
                <a:gd name="connsiteX5" fmla="*/ 1616170 w 1849411"/>
                <a:gd name="connsiteY5" fmla="*/ 490391 h 709561"/>
                <a:gd name="connsiteX6" fmla="*/ 1794776 w 1849411"/>
                <a:gd name="connsiteY6" fmla="*/ 686031 h 709561"/>
                <a:gd name="connsiteX7" fmla="*/ 1833053 w 1849411"/>
                <a:gd name="connsiteY7" fmla="*/ 698790 h 7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09561">
                  <a:moveTo>
                    <a:pt x="0" y="690284"/>
                  </a:moveTo>
                  <a:cubicBezTo>
                    <a:pt x="221511" y="565883"/>
                    <a:pt x="436369" y="627701"/>
                    <a:pt x="574391" y="564613"/>
                  </a:cubicBezTo>
                  <a:cubicBezTo>
                    <a:pt x="712413" y="501525"/>
                    <a:pt x="736796" y="405207"/>
                    <a:pt x="828132" y="311756"/>
                  </a:cubicBezTo>
                  <a:cubicBezTo>
                    <a:pt x="919468" y="218305"/>
                    <a:pt x="1034504" y="29024"/>
                    <a:pt x="1122407" y="3905"/>
                  </a:cubicBezTo>
                  <a:cubicBezTo>
                    <a:pt x="1210310" y="-21213"/>
                    <a:pt x="1273257" y="79964"/>
                    <a:pt x="1355551" y="161045"/>
                  </a:cubicBezTo>
                  <a:cubicBezTo>
                    <a:pt x="1437845" y="242126"/>
                    <a:pt x="1542966" y="402893"/>
                    <a:pt x="1616170" y="490391"/>
                  </a:cubicBezTo>
                  <a:cubicBezTo>
                    <a:pt x="1689374" y="577889"/>
                    <a:pt x="1719639" y="651298"/>
                    <a:pt x="1794776" y="686031"/>
                  </a:cubicBezTo>
                  <a:cubicBezTo>
                    <a:pt x="1869913" y="720764"/>
                    <a:pt x="1851483" y="709777"/>
                    <a:pt x="1833053" y="698790"/>
                  </a:cubicBezTo>
                </a:path>
              </a:pathLst>
            </a:custGeom>
            <a:noFill/>
            <a:ln w="38100" cap="flat" cmpd="sng" algn="ctr">
              <a:solidFill>
                <a:srgbClr val="AD8BC9"/>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eaLnBrk="0" hangingPunct="0"/>
              <a:endParaRPr lang="en-US" sz="1266"/>
            </a:p>
          </p:txBody>
        </p:sp>
        <p:sp>
          <p:nvSpPr>
            <p:cNvPr id="98" name="Freeform 97"/>
            <p:cNvSpPr/>
            <p:nvPr/>
          </p:nvSpPr>
          <p:spPr bwMode="auto">
            <a:xfrm>
              <a:off x="11118772" y="7620473"/>
              <a:ext cx="659090" cy="305662"/>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72074">
                  <a:moveTo>
                    <a:pt x="0" y="752797"/>
                  </a:moveTo>
                  <a:cubicBezTo>
                    <a:pt x="221511" y="628396"/>
                    <a:pt x="443023" y="503995"/>
                    <a:pt x="569905" y="378531"/>
                  </a:cubicBezTo>
                  <a:cubicBezTo>
                    <a:pt x="696787" y="253067"/>
                    <a:pt x="705293" y="2138"/>
                    <a:pt x="761291" y="12"/>
                  </a:cubicBezTo>
                  <a:cubicBezTo>
                    <a:pt x="817289" y="-2114"/>
                    <a:pt x="835719" y="273623"/>
                    <a:pt x="905894" y="365772"/>
                  </a:cubicBezTo>
                  <a:cubicBezTo>
                    <a:pt x="976069" y="457921"/>
                    <a:pt x="1102950" y="521716"/>
                    <a:pt x="1182340" y="552905"/>
                  </a:cubicBezTo>
                  <a:cubicBezTo>
                    <a:pt x="1261730" y="584094"/>
                    <a:pt x="1280159" y="520298"/>
                    <a:pt x="1382232" y="552905"/>
                  </a:cubicBezTo>
                  <a:cubicBezTo>
                    <a:pt x="1484305" y="585511"/>
                    <a:pt x="1719639" y="713811"/>
                    <a:pt x="1794776" y="748544"/>
                  </a:cubicBezTo>
                  <a:cubicBezTo>
                    <a:pt x="1869913" y="783277"/>
                    <a:pt x="1851483" y="772290"/>
                    <a:pt x="1833053" y="761303"/>
                  </a:cubicBezTo>
                </a:path>
              </a:pathLst>
            </a:custGeom>
            <a:noFill/>
            <a:ln w="38100" cap="flat" cmpd="sng" algn="ctr">
              <a:solidFill>
                <a:srgbClr val="AD8BC9"/>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defTabSz="642915" eaLnBrk="0" fontAlgn="base">
                <a:spcBef>
                  <a:spcPct val="0"/>
                </a:spcBef>
                <a:spcAft>
                  <a:spcPct val="0"/>
                </a:spcAft>
                <a:defRPr/>
              </a:pPr>
              <a:endParaRPr lang="en-US" sz="1266">
                <a:latin typeface="Neutra Text" pitchFamily="50" charset="0"/>
                <a:ea typeface="ＭＳ Ｐゴシック" pitchFamily="-65" charset="-128"/>
              </a:endParaRPr>
            </a:p>
          </p:txBody>
        </p:sp>
        <p:sp>
          <p:nvSpPr>
            <p:cNvPr id="99" name="Freeform 98"/>
            <p:cNvSpPr/>
            <p:nvPr/>
          </p:nvSpPr>
          <p:spPr bwMode="auto">
            <a:xfrm>
              <a:off x="10846622" y="6909491"/>
              <a:ext cx="977890" cy="247526"/>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43530 w 1849411"/>
                <a:gd name="connsiteY4" fmla="*/ 424727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4271 h 773548"/>
                <a:gd name="connsiteX1" fmla="*/ 569905 w 1849411"/>
                <a:gd name="connsiteY1" fmla="*/ 380005 h 773548"/>
                <a:gd name="connsiteX2" fmla="*/ 761291 w 1849411"/>
                <a:gd name="connsiteY2" fmla="*/ 1486 h 773548"/>
                <a:gd name="connsiteX3" fmla="*/ 983513 w 1849411"/>
                <a:gd name="connsiteY3" fmla="*/ 255089 h 773548"/>
                <a:gd name="connsiteX4" fmla="*/ 1143530 w 1849411"/>
                <a:gd name="connsiteY4" fmla="*/ 426201 h 773548"/>
                <a:gd name="connsiteX5" fmla="*/ 1382232 w 1849411"/>
                <a:gd name="connsiteY5" fmla="*/ 554379 h 773548"/>
                <a:gd name="connsiteX6" fmla="*/ 1794776 w 1849411"/>
                <a:gd name="connsiteY6" fmla="*/ 750018 h 773548"/>
                <a:gd name="connsiteX7" fmla="*/ 1833053 w 1849411"/>
                <a:gd name="connsiteY7" fmla="*/ 762777 h 773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73548">
                  <a:moveTo>
                    <a:pt x="0" y="754271"/>
                  </a:moveTo>
                  <a:cubicBezTo>
                    <a:pt x="221511" y="629870"/>
                    <a:pt x="443023" y="505469"/>
                    <a:pt x="569905" y="380005"/>
                  </a:cubicBezTo>
                  <a:cubicBezTo>
                    <a:pt x="696787" y="254541"/>
                    <a:pt x="692356" y="22305"/>
                    <a:pt x="761291" y="1486"/>
                  </a:cubicBezTo>
                  <a:cubicBezTo>
                    <a:pt x="830226" y="-19333"/>
                    <a:pt x="919807" y="184303"/>
                    <a:pt x="983513" y="255089"/>
                  </a:cubicBezTo>
                  <a:cubicBezTo>
                    <a:pt x="1047219" y="325875"/>
                    <a:pt x="1077077" y="376319"/>
                    <a:pt x="1143530" y="426201"/>
                  </a:cubicBezTo>
                  <a:cubicBezTo>
                    <a:pt x="1209983" y="476083"/>
                    <a:pt x="1273691" y="500410"/>
                    <a:pt x="1382232" y="554379"/>
                  </a:cubicBezTo>
                  <a:cubicBezTo>
                    <a:pt x="1490773" y="608348"/>
                    <a:pt x="1719639" y="715285"/>
                    <a:pt x="1794776" y="750018"/>
                  </a:cubicBezTo>
                  <a:cubicBezTo>
                    <a:pt x="1869913" y="784751"/>
                    <a:pt x="1851483" y="773764"/>
                    <a:pt x="1833053" y="762777"/>
                  </a:cubicBezTo>
                </a:path>
              </a:pathLst>
            </a:custGeom>
            <a:noFill/>
            <a:ln w="38100" cap="flat" cmpd="sng" algn="ctr">
              <a:solidFill>
                <a:srgbClr val="AD8BC9"/>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defTabSz="642915" eaLnBrk="0" fontAlgn="base">
                <a:spcBef>
                  <a:spcPct val="0"/>
                </a:spcBef>
                <a:spcAft>
                  <a:spcPct val="0"/>
                </a:spcAft>
                <a:defRPr/>
              </a:pPr>
              <a:endParaRPr lang="en-US" sz="1266" dirty="0">
                <a:latin typeface="Neutra Text" pitchFamily="50" charset="0"/>
                <a:ea typeface="ＭＳ Ｐゴシック" pitchFamily="-65" charset="-128"/>
              </a:endParaRPr>
            </a:p>
          </p:txBody>
        </p:sp>
        <p:sp>
          <p:nvSpPr>
            <p:cNvPr id="100" name="Freeform 99"/>
            <p:cNvSpPr/>
            <p:nvPr/>
          </p:nvSpPr>
          <p:spPr bwMode="auto">
            <a:xfrm>
              <a:off x="11246806" y="6203071"/>
              <a:ext cx="702152" cy="238694"/>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860 h 772137"/>
                <a:gd name="connsiteX1" fmla="*/ 357163 w 1849411"/>
                <a:gd name="connsiteY1" fmla="*/ 397807 h 772137"/>
                <a:gd name="connsiteX2" fmla="*/ 761291 w 1849411"/>
                <a:gd name="connsiteY2" fmla="*/ 75 h 772137"/>
                <a:gd name="connsiteX3" fmla="*/ 905894 w 1849411"/>
                <a:gd name="connsiteY3" fmla="*/ 365835 h 772137"/>
                <a:gd name="connsiteX4" fmla="*/ 1182340 w 1849411"/>
                <a:gd name="connsiteY4" fmla="*/ 552968 h 772137"/>
                <a:gd name="connsiteX5" fmla="*/ 1382232 w 1849411"/>
                <a:gd name="connsiteY5" fmla="*/ 552968 h 772137"/>
                <a:gd name="connsiteX6" fmla="*/ 1794776 w 1849411"/>
                <a:gd name="connsiteY6" fmla="*/ 748607 h 772137"/>
                <a:gd name="connsiteX7" fmla="*/ 1833053 w 1849411"/>
                <a:gd name="connsiteY7" fmla="*/ 761366 h 772137"/>
                <a:gd name="connsiteX0" fmla="*/ 0 w 1849411"/>
                <a:gd name="connsiteY0" fmla="*/ 752916 h 772193"/>
                <a:gd name="connsiteX1" fmla="*/ 357163 w 1849411"/>
                <a:gd name="connsiteY1" fmla="*/ 397863 h 772193"/>
                <a:gd name="connsiteX2" fmla="*/ 761291 w 1849411"/>
                <a:gd name="connsiteY2" fmla="*/ 131 h 772193"/>
                <a:gd name="connsiteX3" fmla="*/ 1038858 w 1849411"/>
                <a:gd name="connsiteY3" fmla="*/ 356285 h 772193"/>
                <a:gd name="connsiteX4" fmla="*/ 1182340 w 1849411"/>
                <a:gd name="connsiteY4" fmla="*/ 553024 h 772193"/>
                <a:gd name="connsiteX5" fmla="*/ 1382232 w 1849411"/>
                <a:gd name="connsiteY5" fmla="*/ 553024 h 772193"/>
                <a:gd name="connsiteX6" fmla="*/ 1794776 w 1849411"/>
                <a:gd name="connsiteY6" fmla="*/ 748663 h 772193"/>
                <a:gd name="connsiteX7" fmla="*/ 1833053 w 1849411"/>
                <a:gd name="connsiteY7" fmla="*/ 761422 h 772193"/>
                <a:gd name="connsiteX0" fmla="*/ 0 w 1849411"/>
                <a:gd name="connsiteY0" fmla="*/ 752897 h 772174"/>
                <a:gd name="connsiteX1" fmla="*/ 357163 w 1849411"/>
                <a:gd name="connsiteY1" fmla="*/ 397844 h 772174"/>
                <a:gd name="connsiteX2" fmla="*/ 761291 w 1849411"/>
                <a:gd name="connsiteY2" fmla="*/ 112 h 772174"/>
                <a:gd name="connsiteX3" fmla="*/ 1038858 w 1849411"/>
                <a:gd name="connsiteY3" fmla="*/ 356266 h 772174"/>
                <a:gd name="connsiteX4" fmla="*/ 1288712 w 1849411"/>
                <a:gd name="connsiteY4" fmla="*/ 284023 h 772174"/>
                <a:gd name="connsiteX5" fmla="*/ 1382232 w 1849411"/>
                <a:gd name="connsiteY5" fmla="*/ 553005 h 772174"/>
                <a:gd name="connsiteX6" fmla="*/ 1794776 w 1849411"/>
                <a:gd name="connsiteY6" fmla="*/ 748644 h 772174"/>
                <a:gd name="connsiteX7" fmla="*/ 1833053 w 1849411"/>
                <a:gd name="connsiteY7" fmla="*/ 761403 h 77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772174">
                  <a:moveTo>
                    <a:pt x="0" y="752897"/>
                  </a:moveTo>
                  <a:cubicBezTo>
                    <a:pt x="221511" y="628496"/>
                    <a:pt x="230281" y="523308"/>
                    <a:pt x="357163" y="397844"/>
                  </a:cubicBezTo>
                  <a:cubicBezTo>
                    <a:pt x="484045" y="272380"/>
                    <a:pt x="647675" y="7042"/>
                    <a:pt x="761291" y="112"/>
                  </a:cubicBezTo>
                  <a:cubicBezTo>
                    <a:pt x="874907" y="-6818"/>
                    <a:pt x="950955" y="308948"/>
                    <a:pt x="1038858" y="356266"/>
                  </a:cubicBezTo>
                  <a:cubicBezTo>
                    <a:pt x="1126762" y="403585"/>
                    <a:pt x="1231483" y="251233"/>
                    <a:pt x="1288712" y="284023"/>
                  </a:cubicBezTo>
                  <a:cubicBezTo>
                    <a:pt x="1345941" y="316813"/>
                    <a:pt x="1297888" y="475568"/>
                    <a:pt x="1382232" y="553005"/>
                  </a:cubicBezTo>
                  <a:cubicBezTo>
                    <a:pt x="1466576" y="630442"/>
                    <a:pt x="1719639" y="713911"/>
                    <a:pt x="1794776" y="748644"/>
                  </a:cubicBezTo>
                  <a:cubicBezTo>
                    <a:pt x="1869913" y="783377"/>
                    <a:pt x="1851483" y="772390"/>
                    <a:pt x="1833053" y="761403"/>
                  </a:cubicBezTo>
                </a:path>
              </a:pathLst>
            </a:custGeom>
            <a:noFill/>
            <a:ln w="38100" cap="flat" cmpd="sng" algn="ctr">
              <a:solidFill>
                <a:srgbClr val="AD8BC9"/>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eaLnBrk="0" hangingPunct="0"/>
              <a:endParaRPr lang="en-US" sz="1266"/>
            </a:p>
          </p:txBody>
        </p:sp>
        <p:sp>
          <p:nvSpPr>
            <p:cNvPr id="101" name="Freeform 100"/>
            <p:cNvSpPr/>
            <p:nvPr/>
          </p:nvSpPr>
          <p:spPr bwMode="auto">
            <a:xfrm>
              <a:off x="10958608" y="7246208"/>
              <a:ext cx="702152" cy="282667"/>
            </a:xfrm>
            <a:custGeom>
              <a:avLst/>
              <a:gdLst>
                <a:gd name="connsiteX0" fmla="*/ 0 w 1849411"/>
                <a:gd name="connsiteY0" fmla="*/ 752797 h 772074"/>
                <a:gd name="connsiteX1" fmla="*/ 569905 w 1849411"/>
                <a:gd name="connsiteY1" fmla="*/ 378531 h 772074"/>
                <a:gd name="connsiteX2" fmla="*/ 761291 w 1849411"/>
                <a:gd name="connsiteY2" fmla="*/ 12 h 772074"/>
                <a:gd name="connsiteX3" fmla="*/ 905894 w 1849411"/>
                <a:gd name="connsiteY3" fmla="*/ 365772 h 772074"/>
                <a:gd name="connsiteX4" fmla="*/ 1182340 w 1849411"/>
                <a:gd name="connsiteY4" fmla="*/ 552905 h 772074"/>
                <a:gd name="connsiteX5" fmla="*/ 1382232 w 1849411"/>
                <a:gd name="connsiteY5" fmla="*/ 552905 h 772074"/>
                <a:gd name="connsiteX6" fmla="*/ 1794776 w 1849411"/>
                <a:gd name="connsiteY6" fmla="*/ 748544 h 772074"/>
                <a:gd name="connsiteX7" fmla="*/ 1833053 w 1849411"/>
                <a:gd name="connsiteY7" fmla="*/ 761303 h 772074"/>
                <a:gd name="connsiteX0" fmla="*/ 0 w 1849411"/>
                <a:gd name="connsiteY0" fmla="*/ 752860 h 772137"/>
                <a:gd name="connsiteX1" fmla="*/ 357163 w 1849411"/>
                <a:gd name="connsiteY1" fmla="*/ 397807 h 772137"/>
                <a:gd name="connsiteX2" fmla="*/ 761291 w 1849411"/>
                <a:gd name="connsiteY2" fmla="*/ 75 h 772137"/>
                <a:gd name="connsiteX3" fmla="*/ 905894 w 1849411"/>
                <a:gd name="connsiteY3" fmla="*/ 365835 h 772137"/>
                <a:gd name="connsiteX4" fmla="*/ 1182340 w 1849411"/>
                <a:gd name="connsiteY4" fmla="*/ 552968 h 772137"/>
                <a:gd name="connsiteX5" fmla="*/ 1382232 w 1849411"/>
                <a:gd name="connsiteY5" fmla="*/ 552968 h 772137"/>
                <a:gd name="connsiteX6" fmla="*/ 1794776 w 1849411"/>
                <a:gd name="connsiteY6" fmla="*/ 748607 h 772137"/>
                <a:gd name="connsiteX7" fmla="*/ 1833053 w 1849411"/>
                <a:gd name="connsiteY7" fmla="*/ 761366 h 772137"/>
                <a:gd name="connsiteX0" fmla="*/ 0 w 1849411"/>
                <a:gd name="connsiteY0" fmla="*/ 752916 h 772193"/>
                <a:gd name="connsiteX1" fmla="*/ 357163 w 1849411"/>
                <a:gd name="connsiteY1" fmla="*/ 397863 h 772193"/>
                <a:gd name="connsiteX2" fmla="*/ 761291 w 1849411"/>
                <a:gd name="connsiteY2" fmla="*/ 131 h 772193"/>
                <a:gd name="connsiteX3" fmla="*/ 1038858 w 1849411"/>
                <a:gd name="connsiteY3" fmla="*/ 356285 h 772193"/>
                <a:gd name="connsiteX4" fmla="*/ 1182340 w 1849411"/>
                <a:gd name="connsiteY4" fmla="*/ 553024 h 772193"/>
                <a:gd name="connsiteX5" fmla="*/ 1382232 w 1849411"/>
                <a:gd name="connsiteY5" fmla="*/ 553024 h 772193"/>
                <a:gd name="connsiteX6" fmla="*/ 1794776 w 1849411"/>
                <a:gd name="connsiteY6" fmla="*/ 748663 h 772193"/>
                <a:gd name="connsiteX7" fmla="*/ 1833053 w 1849411"/>
                <a:gd name="connsiteY7" fmla="*/ 761422 h 772193"/>
                <a:gd name="connsiteX0" fmla="*/ 0 w 1849411"/>
                <a:gd name="connsiteY0" fmla="*/ 752897 h 772174"/>
                <a:gd name="connsiteX1" fmla="*/ 357163 w 1849411"/>
                <a:gd name="connsiteY1" fmla="*/ 397844 h 772174"/>
                <a:gd name="connsiteX2" fmla="*/ 761291 w 1849411"/>
                <a:gd name="connsiteY2" fmla="*/ 112 h 772174"/>
                <a:gd name="connsiteX3" fmla="*/ 1038858 w 1849411"/>
                <a:gd name="connsiteY3" fmla="*/ 356266 h 772174"/>
                <a:gd name="connsiteX4" fmla="*/ 1288712 w 1849411"/>
                <a:gd name="connsiteY4" fmla="*/ 284023 h 772174"/>
                <a:gd name="connsiteX5" fmla="*/ 1382232 w 1849411"/>
                <a:gd name="connsiteY5" fmla="*/ 553005 h 772174"/>
                <a:gd name="connsiteX6" fmla="*/ 1794776 w 1849411"/>
                <a:gd name="connsiteY6" fmla="*/ 748644 h 772174"/>
                <a:gd name="connsiteX7" fmla="*/ 1833053 w 1849411"/>
                <a:gd name="connsiteY7" fmla="*/ 761403 h 772174"/>
                <a:gd name="connsiteX0" fmla="*/ 0 w 1849411"/>
                <a:gd name="connsiteY0" fmla="*/ 754227 h 773504"/>
                <a:gd name="connsiteX1" fmla="*/ 256810 w 1849411"/>
                <a:gd name="connsiteY1" fmla="*/ 513971 h 773504"/>
                <a:gd name="connsiteX2" fmla="*/ 761291 w 1849411"/>
                <a:gd name="connsiteY2" fmla="*/ 1442 h 773504"/>
                <a:gd name="connsiteX3" fmla="*/ 1038858 w 1849411"/>
                <a:gd name="connsiteY3" fmla="*/ 357596 h 773504"/>
                <a:gd name="connsiteX4" fmla="*/ 1288712 w 1849411"/>
                <a:gd name="connsiteY4" fmla="*/ 285353 h 773504"/>
                <a:gd name="connsiteX5" fmla="*/ 1382232 w 1849411"/>
                <a:gd name="connsiteY5" fmla="*/ 554335 h 773504"/>
                <a:gd name="connsiteX6" fmla="*/ 1794776 w 1849411"/>
                <a:gd name="connsiteY6" fmla="*/ 749974 h 773504"/>
                <a:gd name="connsiteX7" fmla="*/ 1833053 w 1849411"/>
                <a:gd name="connsiteY7" fmla="*/ 762733 h 773504"/>
                <a:gd name="connsiteX0" fmla="*/ 0 w 1849411"/>
                <a:gd name="connsiteY0" fmla="*/ 742187 h 761464"/>
                <a:gd name="connsiteX1" fmla="*/ 256810 w 1849411"/>
                <a:gd name="connsiteY1" fmla="*/ 501931 h 761464"/>
                <a:gd name="connsiteX2" fmla="*/ 426784 w 1849411"/>
                <a:gd name="connsiteY2" fmla="*/ 1486 h 761464"/>
                <a:gd name="connsiteX3" fmla="*/ 1038858 w 1849411"/>
                <a:gd name="connsiteY3" fmla="*/ 345556 h 761464"/>
                <a:gd name="connsiteX4" fmla="*/ 1288712 w 1849411"/>
                <a:gd name="connsiteY4" fmla="*/ 273313 h 761464"/>
                <a:gd name="connsiteX5" fmla="*/ 1382232 w 1849411"/>
                <a:gd name="connsiteY5" fmla="*/ 542295 h 761464"/>
                <a:gd name="connsiteX6" fmla="*/ 1794776 w 1849411"/>
                <a:gd name="connsiteY6" fmla="*/ 737934 h 761464"/>
                <a:gd name="connsiteX7" fmla="*/ 1833053 w 1849411"/>
                <a:gd name="connsiteY7" fmla="*/ 750693 h 761464"/>
                <a:gd name="connsiteX0" fmla="*/ 0 w 1849411"/>
                <a:gd name="connsiteY0" fmla="*/ 741197 h 760474"/>
                <a:gd name="connsiteX1" fmla="*/ 256810 w 1849411"/>
                <a:gd name="connsiteY1" fmla="*/ 500941 h 760474"/>
                <a:gd name="connsiteX2" fmla="*/ 426784 w 1849411"/>
                <a:gd name="connsiteY2" fmla="*/ 496 h 760474"/>
                <a:gd name="connsiteX3" fmla="*/ 879966 w 1849411"/>
                <a:gd name="connsiteY3" fmla="*/ 404985 h 760474"/>
                <a:gd name="connsiteX4" fmla="*/ 1288712 w 1849411"/>
                <a:gd name="connsiteY4" fmla="*/ 272323 h 760474"/>
                <a:gd name="connsiteX5" fmla="*/ 1382232 w 1849411"/>
                <a:gd name="connsiteY5" fmla="*/ 541305 h 760474"/>
                <a:gd name="connsiteX6" fmla="*/ 1794776 w 1849411"/>
                <a:gd name="connsiteY6" fmla="*/ 736944 h 760474"/>
                <a:gd name="connsiteX7" fmla="*/ 1833053 w 1849411"/>
                <a:gd name="connsiteY7" fmla="*/ 749703 h 760474"/>
                <a:gd name="connsiteX0" fmla="*/ 0 w 1849411"/>
                <a:gd name="connsiteY0" fmla="*/ 471253 h 490530"/>
                <a:gd name="connsiteX1" fmla="*/ 256810 w 1849411"/>
                <a:gd name="connsiteY1" fmla="*/ 230997 h 490530"/>
                <a:gd name="connsiteX2" fmla="*/ 577313 w 1849411"/>
                <a:gd name="connsiteY2" fmla="*/ 50777 h 490530"/>
                <a:gd name="connsiteX3" fmla="*/ 879966 w 1849411"/>
                <a:gd name="connsiteY3" fmla="*/ 135041 h 490530"/>
                <a:gd name="connsiteX4" fmla="*/ 1288712 w 1849411"/>
                <a:gd name="connsiteY4" fmla="*/ 2379 h 490530"/>
                <a:gd name="connsiteX5" fmla="*/ 1382232 w 1849411"/>
                <a:gd name="connsiteY5" fmla="*/ 271361 h 490530"/>
                <a:gd name="connsiteX6" fmla="*/ 1794776 w 1849411"/>
                <a:gd name="connsiteY6" fmla="*/ 467000 h 490530"/>
                <a:gd name="connsiteX7" fmla="*/ 1833053 w 1849411"/>
                <a:gd name="connsiteY7" fmla="*/ 479759 h 490530"/>
                <a:gd name="connsiteX0" fmla="*/ 0 w 1849411"/>
                <a:gd name="connsiteY0" fmla="*/ 765875 h 785152"/>
                <a:gd name="connsiteX1" fmla="*/ 256810 w 1849411"/>
                <a:gd name="connsiteY1" fmla="*/ 525619 h 785152"/>
                <a:gd name="connsiteX2" fmla="*/ 577313 w 1849411"/>
                <a:gd name="connsiteY2" fmla="*/ 345399 h 785152"/>
                <a:gd name="connsiteX3" fmla="*/ 879966 w 1849411"/>
                <a:gd name="connsiteY3" fmla="*/ 429663 h 785152"/>
                <a:gd name="connsiteX4" fmla="*/ 1113097 w 1849411"/>
                <a:gd name="connsiteY4" fmla="*/ 944 h 785152"/>
                <a:gd name="connsiteX5" fmla="*/ 1382232 w 1849411"/>
                <a:gd name="connsiteY5" fmla="*/ 565983 h 785152"/>
                <a:gd name="connsiteX6" fmla="*/ 1794776 w 1849411"/>
                <a:gd name="connsiteY6" fmla="*/ 761622 h 785152"/>
                <a:gd name="connsiteX7" fmla="*/ 1833053 w 1849411"/>
                <a:gd name="connsiteY7" fmla="*/ 774381 h 785152"/>
                <a:gd name="connsiteX0" fmla="*/ 0 w 1849411"/>
                <a:gd name="connsiteY0" fmla="*/ 765700 h 784977"/>
                <a:gd name="connsiteX1" fmla="*/ 256810 w 1849411"/>
                <a:gd name="connsiteY1" fmla="*/ 525444 h 784977"/>
                <a:gd name="connsiteX2" fmla="*/ 577313 w 1849411"/>
                <a:gd name="connsiteY2" fmla="*/ 345224 h 784977"/>
                <a:gd name="connsiteX3" fmla="*/ 804702 w 1849411"/>
                <a:gd name="connsiteY3" fmla="*/ 441571 h 784977"/>
                <a:gd name="connsiteX4" fmla="*/ 1113097 w 1849411"/>
                <a:gd name="connsiteY4" fmla="*/ 769 h 784977"/>
                <a:gd name="connsiteX5" fmla="*/ 1382232 w 1849411"/>
                <a:gd name="connsiteY5" fmla="*/ 565808 h 784977"/>
                <a:gd name="connsiteX6" fmla="*/ 1794776 w 1849411"/>
                <a:gd name="connsiteY6" fmla="*/ 761447 h 784977"/>
                <a:gd name="connsiteX7" fmla="*/ 1833053 w 1849411"/>
                <a:gd name="connsiteY7" fmla="*/ 774206 h 784977"/>
                <a:gd name="connsiteX0" fmla="*/ 0 w 1849411"/>
                <a:gd name="connsiteY0" fmla="*/ 747603 h 766880"/>
                <a:gd name="connsiteX1" fmla="*/ 256810 w 1849411"/>
                <a:gd name="connsiteY1" fmla="*/ 507347 h 766880"/>
                <a:gd name="connsiteX2" fmla="*/ 577313 w 1849411"/>
                <a:gd name="connsiteY2" fmla="*/ 327127 h 766880"/>
                <a:gd name="connsiteX3" fmla="*/ 804702 w 1849411"/>
                <a:gd name="connsiteY3" fmla="*/ 423474 h 766880"/>
                <a:gd name="connsiteX4" fmla="*/ 979293 w 1849411"/>
                <a:gd name="connsiteY4" fmla="*/ 798 h 766880"/>
                <a:gd name="connsiteX5" fmla="*/ 1382232 w 1849411"/>
                <a:gd name="connsiteY5" fmla="*/ 547711 h 766880"/>
                <a:gd name="connsiteX6" fmla="*/ 1794776 w 1849411"/>
                <a:gd name="connsiteY6" fmla="*/ 743350 h 766880"/>
                <a:gd name="connsiteX7" fmla="*/ 1833053 w 1849411"/>
                <a:gd name="connsiteY7" fmla="*/ 756109 h 766880"/>
                <a:gd name="connsiteX0" fmla="*/ 0 w 1849411"/>
                <a:gd name="connsiteY0" fmla="*/ 747611 h 766888"/>
                <a:gd name="connsiteX1" fmla="*/ 256810 w 1849411"/>
                <a:gd name="connsiteY1" fmla="*/ 507355 h 766888"/>
                <a:gd name="connsiteX2" fmla="*/ 376608 w 1849411"/>
                <a:gd name="connsiteY2" fmla="*/ 351304 h 766888"/>
                <a:gd name="connsiteX3" fmla="*/ 804702 w 1849411"/>
                <a:gd name="connsiteY3" fmla="*/ 423482 h 766888"/>
                <a:gd name="connsiteX4" fmla="*/ 979293 w 1849411"/>
                <a:gd name="connsiteY4" fmla="*/ 806 h 766888"/>
                <a:gd name="connsiteX5" fmla="*/ 1382232 w 1849411"/>
                <a:gd name="connsiteY5" fmla="*/ 547719 h 766888"/>
                <a:gd name="connsiteX6" fmla="*/ 1794776 w 1849411"/>
                <a:gd name="connsiteY6" fmla="*/ 743358 h 766888"/>
                <a:gd name="connsiteX7" fmla="*/ 1833053 w 1849411"/>
                <a:gd name="connsiteY7" fmla="*/ 756117 h 766888"/>
                <a:gd name="connsiteX0" fmla="*/ 0 w 1849411"/>
                <a:gd name="connsiteY0" fmla="*/ 747131 h 766408"/>
                <a:gd name="connsiteX1" fmla="*/ 256810 w 1849411"/>
                <a:gd name="connsiteY1" fmla="*/ 506875 h 766408"/>
                <a:gd name="connsiteX2" fmla="*/ 376608 w 1849411"/>
                <a:gd name="connsiteY2" fmla="*/ 350824 h 766408"/>
                <a:gd name="connsiteX3" fmla="*/ 654173 w 1849411"/>
                <a:gd name="connsiteY3" fmla="*/ 465296 h 766408"/>
                <a:gd name="connsiteX4" fmla="*/ 979293 w 1849411"/>
                <a:gd name="connsiteY4" fmla="*/ 326 h 766408"/>
                <a:gd name="connsiteX5" fmla="*/ 1382232 w 1849411"/>
                <a:gd name="connsiteY5" fmla="*/ 547239 h 766408"/>
                <a:gd name="connsiteX6" fmla="*/ 1794776 w 1849411"/>
                <a:gd name="connsiteY6" fmla="*/ 742878 h 766408"/>
                <a:gd name="connsiteX7" fmla="*/ 1833053 w 1849411"/>
                <a:gd name="connsiteY7" fmla="*/ 755637 h 766408"/>
                <a:gd name="connsiteX0" fmla="*/ 0 w 1849411"/>
                <a:gd name="connsiteY0" fmla="*/ 747131 h 766408"/>
                <a:gd name="connsiteX1" fmla="*/ 256810 w 1849411"/>
                <a:gd name="connsiteY1" fmla="*/ 506875 h 766408"/>
                <a:gd name="connsiteX2" fmla="*/ 376608 w 1849411"/>
                <a:gd name="connsiteY2" fmla="*/ 350824 h 766408"/>
                <a:gd name="connsiteX3" fmla="*/ 654173 w 1849411"/>
                <a:gd name="connsiteY3" fmla="*/ 465296 h 766408"/>
                <a:gd name="connsiteX4" fmla="*/ 979293 w 1849411"/>
                <a:gd name="connsiteY4" fmla="*/ 325 h 766408"/>
                <a:gd name="connsiteX5" fmla="*/ 1382232 w 1849411"/>
                <a:gd name="connsiteY5" fmla="*/ 547239 h 766408"/>
                <a:gd name="connsiteX6" fmla="*/ 1794776 w 1849411"/>
                <a:gd name="connsiteY6" fmla="*/ 742878 h 766408"/>
                <a:gd name="connsiteX7" fmla="*/ 1833053 w 1849411"/>
                <a:gd name="connsiteY7" fmla="*/ 755637 h 766408"/>
                <a:gd name="connsiteX0" fmla="*/ 0 w 1849411"/>
                <a:gd name="connsiteY0" fmla="*/ 819595 h 838872"/>
                <a:gd name="connsiteX1" fmla="*/ 256810 w 1849411"/>
                <a:gd name="connsiteY1" fmla="*/ 579339 h 838872"/>
                <a:gd name="connsiteX2" fmla="*/ 376608 w 1849411"/>
                <a:gd name="connsiteY2" fmla="*/ 423288 h 838872"/>
                <a:gd name="connsiteX3" fmla="*/ 654173 w 1849411"/>
                <a:gd name="connsiteY3" fmla="*/ 537760 h 838872"/>
                <a:gd name="connsiteX4" fmla="*/ 853853 w 1849411"/>
                <a:gd name="connsiteY4" fmla="*/ 286 h 838872"/>
                <a:gd name="connsiteX5" fmla="*/ 1382232 w 1849411"/>
                <a:gd name="connsiteY5" fmla="*/ 619703 h 838872"/>
                <a:gd name="connsiteX6" fmla="*/ 1794776 w 1849411"/>
                <a:gd name="connsiteY6" fmla="*/ 815342 h 838872"/>
                <a:gd name="connsiteX7" fmla="*/ 1833053 w 1849411"/>
                <a:gd name="connsiteY7" fmla="*/ 828101 h 838872"/>
                <a:gd name="connsiteX0" fmla="*/ 0 w 1849411"/>
                <a:gd name="connsiteY0" fmla="*/ 819730 h 839007"/>
                <a:gd name="connsiteX1" fmla="*/ 256810 w 1849411"/>
                <a:gd name="connsiteY1" fmla="*/ 579474 h 839007"/>
                <a:gd name="connsiteX2" fmla="*/ 376608 w 1849411"/>
                <a:gd name="connsiteY2" fmla="*/ 423423 h 839007"/>
                <a:gd name="connsiteX3" fmla="*/ 654173 w 1849411"/>
                <a:gd name="connsiteY3" fmla="*/ 537895 h 839007"/>
                <a:gd name="connsiteX4" fmla="*/ 853853 w 1849411"/>
                <a:gd name="connsiteY4" fmla="*/ 421 h 839007"/>
                <a:gd name="connsiteX5" fmla="*/ 1164803 w 1849411"/>
                <a:gd name="connsiteY5" fmla="*/ 637964 h 839007"/>
                <a:gd name="connsiteX6" fmla="*/ 1794776 w 1849411"/>
                <a:gd name="connsiteY6" fmla="*/ 815477 h 839007"/>
                <a:gd name="connsiteX7" fmla="*/ 1833053 w 1849411"/>
                <a:gd name="connsiteY7" fmla="*/ 828236 h 839007"/>
                <a:gd name="connsiteX0" fmla="*/ 0 w 1849411"/>
                <a:gd name="connsiteY0" fmla="*/ 819629 h 838906"/>
                <a:gd name="connsiteX1" fmla="*/ 256810 w 1849411"/>
                <a:gd name="connsiteY1" fmla="*/ 579373 h 838906"/>
                <a:gd name="connsiteX2" fmla="*/ 376608 w 1849411"/>
                <a:gd name="connsiteY2" fmla="*/ 423322 h 838906"/>
                <a:gd name="connsiteX3" fmla="*/ 729437 w 1849411"/>
                <a:gd name="connsiteY3" fmla="*/ 549878 h 838906"/>
                <a:gd name="connsiteX4" fmla="*/ 853853 w 1849411"/>
                <a:gd name="connsiteY4" fmla="*/ 320 h 838906"/>
                <a:gd name="connsiteX5" fmla="*/ 1164803 w 1849411"/>
                <a:gd name="connsiteY5" fmla="*/ 637863 h 838906"/>
                <a:gd name="connsiteX6" fmla="*/ 1794776 w 1849411"/>
                <a:gd name="connsiteY6" fmla="*/ 815376 h 838906"/>
                <a:gd name="connsiteX7" fmla="*/ 1833053 w 1849411"/>
                <a:gd name="connsiteY7" fmla="*/ 828135 h 838906"/>
                <a:gd name="connsiteX0" fmla="*/ 0 w 1849411"/>
                <a:gd name="connsiteY0" fmla="*/ 819629 h 838906"/>
                <a:gd name="connsiteX1" fmla="*/ 256810 w 1849411"/>
                <a:gd name="connsiteY1" fmla="*/ 579373 h 838906"/>
                <a:gd name="connsiteX2" fmla="*/ 376608 w 1849411"/>
                <a:gd name="connsiteY2" fmla="*/ 423322 h 838906"/>
                <a:gd name="connsiteX3" fmla="*/ 570546 w 1849411"/>
                <a:gd name="connsiteY3" fmla="*/ 549878 h 838906"/>
                <a:gd name="connsiteX4" fmla="*/ 853853 w 1849411"/>
                <a:gd name="connsiteY4" fmla="*/ 320 h 838906"/>
                <a:gd name="connsiteX5" fmla="*/ 1164803 w 1849411"/>
                <a:gd name="connsiteY5" fmla="*/ 637863 h 838906"/>
                <a:gd name="connsiteX6" fmla="*/ 1794776 w 1849411"/>
                <a:gd name="connsiteY6" fmla="*/ 815376 h 838906"/>
                <a:gd name="connsiteX7" fmla="*/ 1833053 w 1849411"/>
                <a:gd name="connsiteY7" fmla="*/ 828135 h 838906"/>
                <a:gd name="connsiteX0" fmla="*/ 0 w 1849411"/>
                <a:gd name="connsiteY0" fmla="*/ 783398 h 802675"/>
                <a:gd name="connsiteX1" fmla="*/ 256810 w 1849411"/>
                <a:gd name="connsiteY1" fmla="*/ 543142 h 802675"/>
                <a:gd name="connsiteX2" fmla="*/ 376608 w 1849411"/>
                <a:gd name="connsiteY2" fmla="*/ 387091 h 802675"/>
                <a:gd name="connsiteX3" fmla="*/ 570546 w 1849411"/>
                <a:gd name="connsiteY3" fmla="*/ 513647 h 802675"/>
                <a:gd name="connsiteX4" fmla="*/ 745138 w 1849411"/>
                <a:gd name="connsiteY4" fmla="*/ 341 h 802675"/>
                <a:gd name="connsiteX5" fmla="*/ 1164803 w 1849411"/>
                <a:gd name="connsiteY5" fmla="*/ 601632 h 802675"/>
                <a:gd name="connsiteX6" fmla="*/ 1794776 w 1849411"/>
                <a:gd name="connsiteY6" fmla="*/ 779145 h 802675"/>
                <a:gd name="connsiteX7" fmla="*/ 1833053 w 1849411"/>
                <a:gd name="connsiteY7" fmla="*/ 791904 h 80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411" h="802675">
                  <a:moveTo>
                    <a:pt x="0" y="783398"/>
                  </a:moveTo>
                  <a:cubicBezTo>
                    <a:pt x="221511" y="658997"/>
                    <a:pt x="194042" y="609193"/>
                    <a:pt x="256810" y="543142"/>
                  </a:cubicBezTo>
                  <a:cubicBezTo>
                    <a:pt x="319578" y="477091"/>
                    <a:pt x="324319" y="392007"/>
                    <a:pt x="376608" y="387091"/>
                  </a:cubicBezTo>
                  <a:cubicBezTo>
                    <a:pt x="428897" y="382175"/>
                    <a:pt x="509124" y="578105"/>
                    <a:pt x="570546" y="513647"/>
                  </a:cubicBezTo>
                  <a:cubicBezTo>
                    <a:pt x="631968" y="449189"/>
                    <a:pt x="646095" y="-14323"/>
                    <a:pt x="745138" y="341"/>
                  </a:cubicBezTo>
                  <a:cubicBezTo>
                    <a:pt x="844181" y="15005"/>
                    <a:pt x="989863" y="471831"/>
                    <a:pt x="1164803" y="601632"/>
                  </a:cubicBezTo>
                  <a:cubicBezTo>
                    <a:pt x="1339743" y="731433"/>
                    <a:pt x="1719639" y="744412"/>
                    <a:pt x="1794776" y="779145"/>
                  </a:cubicBezTo>
                  <a:cubicBezTo>
                    <a:pt x="1869913" y="813878"/>
                    <a:pt x="1851483" y="802891"/>
                    <a:pt x="1833053" y="791904"/>
                  </a:cubicBezTo>
                </a:path>
              </a:pathLst>
            </a:custGeom>
            <a:noFill/>
            <a:ln w="38100" cap="flat" cmpd="sng" algn="ctr">
              <a:solidFill>
                <a:srgbClr val="AD8BC9"/>
              </a:solidFill>
              <a:prstDash val="solid"/>
              <a:round/>
              <a:headEnd type="none" w="med" len="med"/>
              <a:tailEnd type="none" w="med" len="med"/>
            </a:ln>
            <a:effectLst/>
          </p:spPr>
          <p:txBody>
            <a:bodyPr vert="horz" wrap="square" lIns="64292" tIns="32146" rIns="64292" bIns="32146" numCol="1" rtlCol="0" anchor="t" anchorCtr="0" compatLnSpc="1">
              <a:prstTxWarp prst="textNoShape">
                <a:avLst/>
              </a:prstTxWarp>
            </a:bodyPr>
            <a:lstStyle/>
            <a:p>
              <a:pPr eaLnBrk="0" hangingPunct="0"/>
              <a:endParaRPr lang="en-US" sz="1266" dirty="0"/>
            </a:p>
          </p:txBody>
        </p:sp>
      </p:grpSp>
      <p:cxnSp>
        <p:nvCxnSpPr>
          <p:cNvPr id="102" name="Straight Arrow Connector 74"/>
          <p:cNvCxnSpPr>
            <a:stCxn id="89" idx="3"/>
            <a:endCxn id="60" idx="0"/>
          </p:cNvCxnSpPr>
          <p:nvPr/>
        </p:nvCxnSpPr>
        <p:spPr bwMode="auto">
          <a:xfrm>
            <a:off x="4174341" y="1667783"/>
            <a:ext cx="1083187" cy="600729"/>
          </a:xfrm>
          <a:prstGeom prst="bentConnector2">
            <a:avLst/>
          </a:prstGeom>
          <a:solidFill>
            <a:schemeClr val="accent1"/>
          </a:solidFill>
          <a:ln w="38100" cap="flat" cmpd="sng" algn="ctr">
            <a:solidFill>
              <a:schemeClr val="bg1">
                <a:lumMod val="40000"/>
                <a:lumOff val="60000"/>
              </a:schemeClr>
            </a:solidFill>
            <a:prstDash val="solid"/>
            <a:round/>
            <a:headEnd type="none" w="med" len="med"/>
            <a:tailEnd type="triangle"/>
          </a:ln>
          <a:effectLst/>
        </p:spPr>
      </p:cxnSp>
      <p:cxnSp>
        <p:nvCxnSpPr>
          <p:cNvPr id="103" name="Straight Arrow Connector 74"/>
          <p:cNvCxnSpPr>
            <a:stCxn id="96" idx="3"/>
          </p:cNvCxnSpPr>
          <p:nvPr/>
        </p:nvCxnSpPr>
        <p:spPr bwMode="auto">
          <a:xfrm flipV="1">
            <a:off x="4170998" y="2934856"/>
            <a:ext cx="1065648" cy="676376"/>
          </a:xfrm>
          <a:prstGeom prst="bentConnector3">
            <a:avLst>
              <a:gd name="adj1" fmla="val 50000"/>
            </a:avLst>
          </a:prstGeom>
          <a:solidFill>
            <a:schemeClr val="accent1"/>
          </a:solidFill>
          <a:ln w="38100" cap="flat" cmpd="sng" algn="ctr">
            <a:solidFill>
              <a:schemeClr val="bg1">
                <a:lumMod val="40000"/>
                <a:lumOff val="60000"/>
              </a:schemeClr>
            </a:solidFill>
            <a:prstDash val="solid"/>
            <a:round/>
            <a:headEnd type="none" w="med" len="med"/>
            <a:tailEnd type="triangle"/>
          </a:ln>
          <a:effectLst/>
        </p:spPr>
      </p:cxnSp>
      <p:cxnSp>
        <p:nvCxnSpPr>
          <p:cNvPr id="104" name="Straight Arrow Connector 74"/>
          <p:cNvCxnSpPr/>
          <p:nvPr/>
        </p:nvCxnSpPr>
        <p:spPr bwMode="auto">
          <a:xfrm flipV="1">
            <a:off x="4230722" y="4474775"/>
            <a:ext cx="1005924" cy="804620"/>
          </a:xfrm>
          <a:prstGeom prst="bentConnector3">
            <a:avLst>
              <a:gd name="adj1" fmla="val 50000"/>
            </a:avLst>
          </a:prstGeom>
          <a:solidFill>
            <a:schemeClr val="accent1"/>
          </a:solidFill>
          <a:ln w="38100" cap="flat" cmpd="sng" algn="ctr">
            <a:solidFill>
              <a:schemeClr val="bg1">
                <a:lumMod val="40000"/>
                <a:lumOff val="60000"/>
              </a:schemeClr>
            </a:solidFill>
            <a:prstDash val="solid"/>
            <a:round/>
            <a:headEnd type="none" w="med" len="med"/>
            <a:tailEnd type="triangle"/>
          </a:ln>
          <a:effectLst/>
        </p:spPr>
      </p:cxnSp>
      <p:cxnSp>
        <p:nvCxnSpPr>
          <p:cNvPr id="105" name="Straight Arrow Connector 74"/>
          <p:cNvCxnSpPr>
            <a:endCxn id="62" idx="2"/>
          </p:cNvCxnSpPr>
          <p:nvPr/>
        </p:nvCxnSpPr>
        <p:spPr bwMode="auto">
          <a:xfrm flipV="1">
            <a:off x="4230723" y="5134413"/>
            <a:ext cx="1026804" cy="804620"/>
          </a:xfrm>
          <a:prstGeom prst="bentConnector2">
            <a:avLst/>
          </a:prstGeom>
          <a:solidFill>
            <a:schemeClr val="accent1"/>
          </a:solidFill>
          <a:ln w="38100" cap="flat" cmpd="sng" algn="ctr">
            <a:solidFill>
              <a:schemeClr val="bg1">
                <a:lumMod val="40000"/>
                <a:lumOff val="60000"/>
              </a:schemeClr>
            </a:solidFill>
            <a:prstDash val="solid"/>
            <a:round/>
            <a:headEnd type="none" w="med" len="med"/>
            <a:tailEnd type="triangle"/>
          </a:ln>
          <a:effectLst/>
        </p:spPr>
      </p:cxnSp>
      <p:cxnSp>
        <p:nvCxnSpPr>
          <p:cNvPr id="106" name="Straight Arrow Connector 74"/>
          <p:cNvCxnSpPr/>
          <p:nvPr/>
        </p:nvCxnSpPr>
        <p:spPr bwMode="auto">
          <a:xfrm rot="10800000">
            <a:off x="6412436" y="4158263"/>
            <a:ext cx="1624306" cy="310312"/>
          </a:xfrm>
          <a:prstGeom prst="bentConnector3">
            <a:avLst>
              <a:gd name="adj1" fmla="val 99933"/>
            </a:avLst>
          </a:prstGeom>
          <a:solidFill>
            <a:schemeClr val="accent1"/>
          </a:solidFill>
          <a:ln w="38100" cap="flat" cmpd="sng" algn="ctr">
            <a:solidFill>
              <a:schemeClr val="bg1">
                <a:lumMod val="40000"/>
                <a:lumOff val="60000"/>
              </a:schemeClr>
            </a:solidFill>
            <a:prstDash val="solid"/>
            <a:round/>
            <a:headEnd type="none" w="med" len="med"/>
            <a:tailEnd type="triangle"/>
          </a:ln>
          <a:effectLst/>
        </p:spPr>
      </p:cxnSp>
      <p:cxnSp>
        <p:nvCxnSpPr>
          <p:cNvPr id="107" name="Straight Arrow Connector 74"/>
          <p:cNvCxnSpPr>
            <a:endCxn id="64" idx="3"/>
          </p:cNvCxnSpPr>
          <p:nvPr/>
        </p:nvCxnSpPr>
        <p:spPr bwMode="auto">
          <a:xfrm flipH="1">
            <a:off x="7122605" y="4083135"/>
            <a:ext cx="914137" cy="1424"/>
          </a:xfrm>
          <a:prstGeom prst="straightConnector1">
            <a:avLst/>
          </a:prstGeom>
          <a:solidFill>
            <a:schemeClr val="accent1"/>
          </a:solidFill>
          <a:ln w="38100" cap="flat" cmpd="sng" algn="ctr">
            <a:solidFill>
              <a:schemeClr val="bg1">
                <a:lumMod val="40000"/>
                <a:lumOff val="60000"/>
              </a:schemeClr>
            </a:solidFill>
            <a:prstDash val="solid"/>
            <a:round/>
            <a:headEnd type="none" w="med" len="med"/>
            <a:tailEnd type="triangle"/>
          </a:ln>
          <a:effectLst/>
        </p:spPr>
      </p:cxnSp>
      <p:cxnSp>
        <p:nvCxnSpPr>
          <p:cNvPr id="108" name="Straight Arrow Connector 74"/>
          <p:cNvCxnSpPr>
            <a:endCxn id="72" idx="3"/>
          </p:cNvCxnSpPr>
          <p:nvPr/>
        </p:nvCxnSpPr>
        <p:spPr bwMode="auto">
          <a:xfrm flipH="1">
            <a:off x="7122605" y="4864414"/>
            <a:ext cx="914137" cy="1866"/>
          </a:xfrm>
          <a:prstGeom prst="straightConnector1">
            <a:avLst/>
          </a:prstGeom>
          <a:solidFill>
            <a:schemeClr val="accent1"/>
          </a:solidFill>
          <a:ln w="38100" cap="flat" cmpd="sng" algn="ctr">
            <a:solidFill>
              <a:schemeClr val="bg1">
                <a:lumMod val="40000"/>
                <a:lumOff val="60000"/>
              </a:schemeClr>
            </a:solidFill>
            <a:prstDash val="solid"/>
            <a:round/>
            <a:headEnd type="none" w="med" len="med"/>
            <a:tailEnd type="triangle"/>
          </a:ln>
          <a:effectLst/>
        </p:spPr>
      </p:cxnSp>
      <p:cxnSp>
        <p:nvCxnSpPr>
          <p:cNvPr id="110" name="Straight Arrow Connector 74"/>
          <p:cNvCxnSpPr/>
          <p:nvPr/>
        </p:nvCxnSpPr>
        <p:spPr bwMode="auto">
          <a:xfrm rot="10800000">
            <a:off x="6449050" y="4909670"/>
            <a:ext cx="1611241" cy="617923"/>
          </a:xfrm>
          <a:prstGeom prst="bentConnector3">
            <a:avLst>
              <a:gd name="adj1" fmla="val 100338"/>
            </a:avLst>
          </a:prstGeom>
          <a:solidFill>
            <a:schemeClr val="accent1"/>
          </a:solidFill>
          <a:ln w="38100" cap="flat" cmpd="sng" algn="ctr">
            <a:solidFill>
              <a:schemeClr val="bg1">
                <a:lumMod val="40000"/>
                <a:lumOff val="60000"/>
              </a:schemeClr>
            </a:solidFill>
            <a:prstDash val="solid"/>
            <a:round/>
            <a:headEnd type="none" w="med" len="med"/>
            <a:tailEnd type="triangle"/>
          </a:ln>
          <a:effectLst/>
        </p:spPr>
      </p:cxnSp>
      <p:sp>
        <p:nvSpPr>
          <p:cNvPr id="113" name="TextBox 112"/>
          <p:cNvSpPr txBox="1"/>
          <p:nvPr/>
        </p:nvSpPr>
        <p:spPr>
          <a:xfrm>
            <a:off x="2983094" y="4578799"/>
            <a:ext cx="1471385" cy="9579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r>
              <a:rPr lang="en-US" sz="5625" dirty="0">
                <a:latin typeface="+mj-lt"/>
              </a:rPr>
              <a:t>…</a:t>
            </a:r>
          </a:p>
        </p:txBody>
      </p:sp>
      <p:sp>
        <p:nvSpPr>
          <p:cNvPr id="114" name="TextBox 113"/>
          <p:cNvSpPr txBox="1"/>
          <p:nvPr/>
        </p:nvSpPr>
        <p:spPr>
          <a:xfrm>
            <a:off x="2983094" y="5230884"/>
            <a:ext cx="1471385" cy="9579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r>
              <a:rPr lang="en-US" sz="5625" dirty="0">
                <a:latin typeface="+mj-lt"/>
              </a:rPr>
              <a:t>…</a:t>
            </a:r>
          </a:p>
        </p:txBody>
      </p:sp>
      <p:sp>
        <p:nvSpPr>
          <p:cNvPr id="115" name="TextBox 114"/>
          <p:cNvSpPr txBox="1"/>
          <p:nvPr/>
        </p:nvSpPr>
        <p:spPr>
          <a:xfrm>
            <a:off x="7731407" y="3402027"/>
            <a:ext cx="1471385" cy="9579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r>
              <a:rPr lang="en-US" sz="5625" dirty="0">
                <a:latin typeface="+mj-lt"/>
              </a:rPr>
              <a:t>…</a:t>
            </a:r>
          </a:p>
        </p:txBody>
      </p:sp>
      <p:sp>
        <p:nvSpPr>
          <p:cNvPr id="116" name="TextBox 115"/>
          <p:cNvSpPr txBox="1"/>
          <p:nvPr/>
        </p:nvSpPr>
        <p:spPr>
          <a:xfrm>
            <a:off x="7731407" y="3781670"/>
            <a:ext cx="1471385" cy="9579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r>
              <a:rPr lang="en-US" sz="5625" dirty="0">
                <a:latin typeface="+mj-lt"/>
              </a:rPr>
              <a:t>…</a:t>
            </a:r>
          </a:p>
        </p:txBody>
      </p:sp>
      <p:sp>
        <p:nvSpPr>
          <p:cNvPr id="117" name="TextBox 116"/>
          <p:cNvSpPr txBox="1"/>
          <p:nvPr/>
        </p:nvSpPr>
        <p:spPr>
          <a:xfrm>
            <a:off x="7731407" y="4176489"/>
            <a:ext cx="1471385" cy="9579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r>
              <a:rPr lang="en-US" sz="5625" dirty="0">
                <a:latin typeface="+mj-lt"/>
              </a:rPr>
              <a:t>…</a:t>
            </a:r>
          </a:p>
        </p:txBody>
      </p:sp>
      <p:sp>
        <p:nvSpPr>
          <p:cNvPr id="118" name="TextBox 117"/>
          <p:cNvSpPr txBox="1"/>
          <p:nvPr/>
        </p:nvSpPr>
        <p:spPr>
          <a:xfrm>
            <a:off x="7731407" y="4831523"/>
            <a:ext cx="1471385" cy="9579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r>
              <a:rPr lang="en-US" sz="5625" dirty="0">
                <a:latin typeface="+mj-lt"/>
              </a:rPr>
              <a:t>…</a:t>
            </a:r>
          </a:p>
        </p:txBody>
      </p:sp>
      <p:sp>
        <p:nvSpPr>
          <p:cNvPr id="70" name="Title 4"/>
          <p:cNvSpPr>
            <a:spLocks noGrp="1"/>
          </p:cNvSpPr>
          <p:nvPr>
            <p:ph type="title"/>
          </p:nvPr>
        </p:nvSpPr>
        <p:spPr>
          <a:xfrm>
            <a:off x="609603" y="193776"/>
            <a:ext cx="11180234" cy="492108"/>
          </a:xfrm>
        </p:spPr>
        <p:txBody>
          <a:bodyPr>
            <a:normAutofit fontScale="90000"/>
          </a:bodyPr>
          <a:lstStyle/>
          <a:p>
            <a:pPr algn="ctr"/>
            <a:r>
              <a:rPr lang="en-US" dirty="0" smtClean="0"/>
              <a:t>Learning</a:t>
            </a:r>
            <a:endParaRPr lang="en-US" dirty="0"/>
          </a:p>
        </p:txBody>
      </p:sp>
    </p:spTree>
    <p:extLst>
      <p:ext uri="{BB962C8B-B14F-4D97-AF65-F5344CB8AC3E}">
        <p14:creationId xmlns:p14="http://schemas.microsoft.com/office/powerpoint/2010/main" val="38907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sz="quarter" idx="2"/>
          </p:nvPr>
        </p:nvSpPr>
        <p:spPr>
          <a:xfrm>
            <a:off x="11551262" y="6513421"/>
            <a:ext cx="234340" cy="265448"/>
          </a:xfrm>
        </p:spPr>
        <p:txBody>
          <a:bodyPr/>
          <a:lstStyle/>
          <a:p>
            <a:fld id="{86CB4B4D-7CA3-9044-876B-883B54F8677D}" type="slidenum">
              <a:rPr lang="en-US" smtClean="0"/>
              <a:t>8</a:t>
            </a:fld>
            <a:endParaRPr lang="en-US"/>
          </a:p>
        </p:txBody>
      </p:sp>
      <p:cxnSp>
        <p:nvCxnSpPr>
          <p:cNvPr id="58" name="Straight Arrow Connector 57"/>
          <p:cNvCxnSpPr>
            <a:stCxn id="63" idx="2"/>
          </p:cNvCxnSpPr>
          <p:nvPr/>
        </p:nvCxnSpPr>
        <p:spPr>
          <a:xfrm>
            <a:off x="1912246" y="1937157"/>
            <a:ext cx="0" cy="53300"/>
          </a:xfrm>
          <a:prstGeom prst="straightConnector1">
            <a:avLst/>
          </a:prstGeom>
          <a:noFill/>
          <a:ln w="76200" cap="flat">
            <a:solidFill>
              <a:srgbClr val="FFFFFF"/>
            </a:solidFill>
            <a:prstDash val="solid"/>
            <a:round/>
            <a:tailEnd type="triangle"/>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3" name="TextBox 62"/>
          <p:cNvSpPr txBox="1"/>
          <p:nvPr/>
        </p:nvSpPr>
        <p:spPr>
          <a:xfrm>
            <a:off x="668245" y="935729"/>
            <a:ext cx="2488001" cy="1001428"/>
          </a:xfrm>
          <a:prstGeom prst="rect">
            <a:avLst/>
          </a:prstGeom>
          <a:noFill/>
          <a:ln w="19050">
            <a:noFill/>
          </a:ln>
        </p:spPr>
        <p:txBody>
          <a:bodyPr wrap="square" rtlCol="0">
            <a:spAutoFit/>
          </a:bodyPr>
          <a:lstStyle/>
          <a:p>
            <a:pPr algn="ctr"/>
            <a:r>
              <a:rPr lang="en-US" sz="1969" dirty="0">
                <a:solidFill>
                  <a:schemeClr val="bg1">
                    <a:lumMod val="10000"/>
                    <a:lumOff val="90000"/>
                  </a:schemeClr>
                </a:solidFill>
                <a:latin typeface="Consolas" panose="020B0609020204030204" pitchFamily="49" charset="0"/>
              </a:rPr>
              <a:t>w</a:t>
            </a:r>
            <a:r>
              <a:rPr lang="en-US" sz="1969" dirty="0">
                <a:solidFill>
                  <a:schemeClr val="bg1">
                    <a:lumMod val="10000"/>
                    <a:lumOff val="90000"/>
                  </a:schemeClr>
                </a:solidFill>
                <a:latin typeface="Consolas" panose="020B0609020204030204" pitchFamily="49" charset="0"/>
              </a:rPr>
              <a:t>atch-TV +</a:t>
            </a:r>
            <a:br>
              <a:rPr lang="en-US" sz="1969" dirty="0">
                <a:solidFill>
                  <a:schemeClr val="bg1">
                    <a:lumMod val="10000"/>
                    <a:lumOff val="90000"/>
                  </a:schemeClr>
                </a:solidFill>
                <a:latin typeface="Consolas" panose="020B0609020204030204" pitchFamily="49" charset="0"/>
              </a:rPr>
            </a:br>
            <a:r>
              <a:rPr lang="en-US" sz="1969" dirty="0">
                <a:solidFill>
                  <a:schemeClr val="bg1">
                    <a:lumMod val="10000"/>
                    <a:lumOff val="90000"/>
                  </a:schemeClr>
                </a:solidFill>
                <a:latin typeface="Consolas" panose="020B0609020204030204" pitchFamily="49" charset="0"/>
              </a:rPr>
              <a:t>“rest feet”-stool</a:t>
            </a:r>
            <a:endParaRPr lang="en-US" sz="1969" dirty="0">
              <a:solidFill>
                <a:schemeClr val="bg1">
                  <a:lumMod val="10000"/>
                  <a:lumOff val="90000"/>
                </a:schemeClr>
              </a:solidFill>
              <a:latin typeface="Consolas" panose="020B0609020204030204" pitchFamily="49" charset="0"/>
            </a:endParaRPr>
          </a:p>
        </p:txBody>
      </p:sp>
      <p:grpSp>
        <p:nvGrpSpPr>
          <p:cNvPr id="115" name="Group 114"/>
          <p:cNvGrpSpPr/>
          <p:nvPr/>
        </p:nvGrpSpPr>
        <p:grpSpPr>
          <a:xfrm>
            <a:off x="855436" y="2122447"/>
            <a:ext cx="2134501" cy="2085471"/>
            <a:chOff x="1216656" y="3270051"/>
            <a:chExt cx="3035828" cy="2966094"/>
          </a:xfrm>
        </p:grpSpPr>
        <p:sp>
          <p:nvSpPr>
            <p:cNvPr id="74" name="Oval 73"/>
            <p:cNvSpPr/>
            <p:nvPr/>
          </p:nvSpPr>
          <p:spPr>
            <a:xfrm>
              <a:off x="2336530" y="5469763"/>
              <a:ext cx="766382" cy="766382"/>
            </a:xfrm>
            <a:prstGeom prst="ellipse">
              <a:avLst/>
            </a:prstGeom>
            <a:solidFill>
              <a:srgbClr val="1F761C"/>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solidFill>
                    <a:srgbClr val="FFFFFF"/>
                  </a:solidFill>
                  <a:latin typeface="+mj-lt"/>
                </a:rPr>
                <a:t>hips</a:t>
              </a:r>
            </a:p>
          </p:txBody>
        </p:sp>
        <p:sp>
          <p:nvSpPr>
            <p:cNvPr id="75" name="Oval 74"/>
            <p:cNvSpPr/>
            <p:nvPr/>
          </p:nvSpPr>
          <p:spPr>
            <a:xfrm>
              <a:off x="2336530" y="4357949"/>
              <a:ext cx="766382" cy="766382"/>
            </a:xfrm>
            <a:prstGeom prst="ellipse">
              <a:avLst/>
            </a:prstGeom>
            <a:solidFill>
              <a:srgbClr val="D32527"/>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solidFill>
                    <a:srgbClr val="FFFFFF"/>
                  </a:solidFill>
                  <a:latin typeface="+mj-lt"/>
                </a:rPr>
                <a:t>torso</a:t>
              </a:r>
            </a:p>
          </p:txBody>
        </p:sp>
        <p:sp>
          <p:nvSpPr>
            <p:cNvPr id="76" name="Oval 75"/>
            <p:cNvSpPr/>
            <p:nvPr/>
          </p:nvSpPr>
          <p:spPr>
            <a:xfrm>
              <a:off x="1216656" y="4357949"/>
              <a:ext cx="766382" cy="766382"/>
            </a:xfrm>
            <a:prstGeom prst="ellipse">
              <a:avLst/>
            </a:prstGeom>
            <a:solidFill>
              <a:srgbClr val="EF750A"/>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solidFill>
                    <a:srgbClr val="FFFFFF"/>
                  </a:solidFill>
                  <a:latin typeface="+mj-lt"/>
                </a:rPr>
                <a:t>hands</a:t>
              </a:r>
            </a:p>
          </p:txBody>
        </p:sp>
        <p:sp>
          <p:nvSpPr>
            <p:cNvPr id="77" name="Oval 76"/>
            <p:cNvSpPr/>
            <p:nvPr/>
          </p:nvSpPr>
          <p:spPr>
            <a:xfrm>
              <a:off x="3486102" y="5469763"/>
              <a:ext cx="766382" cy="766382"/>
            </a:xfrm>
            <a:prstGeom prst="ellipse">
              <a:avLst/>
            </a:prstGeom>
            <a:solidFill>
              <a:srgbClr val="11507B"/>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solidFill>
                    <a:srgbClr val="FFFFFF"/>
                  </a:solidFill>
                  <a:latin typeface="+mj-lt"/>
                </a:rPr>
                <a:t>feet</a:t>
              </a:r>
            </a:p>
          </p:txBody>
        </p:sp>
        <p:sp>
          <p:nvSpPr>
            <p:cNvPr id="78" name="Oval 77"/>
            <p:cNvSpPr/>
            <p:nvPr/>
          </p:nvSpPr>
          <p:spPr>
            <a:xfrm>
              <a:off x="2336530" y="3270051"/>
              <a:ext cx="766382" cy="766382"/>
            </a:xfrm>
            <a:prstGeom prst="ellipse">
              <a:avLst/>
            </a:prstGeom>
            <a:solidFill>
              <a:srgbClr val="9063B7"/>
            </a:solid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solidFill>
                    <a:srgbClr val="FFFFFF"/>
                  </a:solidFill>
                  <a:latin typeface="+mj-lt"/>
                </a:rPr>
                <a:t>gaze</a:t>
              </a:r>
            </a:p>
          </p:txBody>
        </p:sp>
        <p:cxnSp>
          <p:nvCxnSpPr>
            <p:cNvPr id="79" name="Straight Connector 78"/>
            <p:cNvCxnSpPr>
              <a:stCxn id="75" idx="4"/>
              <a:endCxn id="74" idx="0"/>
            </p:cNvCxnSpPr>
            <p:nvPr/>
          </p:nvCxnSpPr>
          <p:spPr>
            <a:xfrm>
              <a:off x="2719721" y="5124330"/>
              <a:ext cx="0" cy="345433"/>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0" name="Straight Connector 79"/>
            <p:cNvCxnSpPr>
              <a:stCxn id="74" idx="6"/>
              <a:endCxn id="77" idx="2"/>
            </p:cNvCxnSpPr>
            <p:nvPr/>
          </p:nvCxnSpPr>
          <p:spPr>
            <a:xfrm>
              <a:off x="3102912" y="5852954"/>
              <a:ext cx="383190" cy="0"/>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p:cNvCxnSpPr>
              <a:stCxn id="76" idx="6"/>
              <a:endCxn id="75" idx="2"/>
            </p:cNvCxnSpPr>
            <p:nvPr/>
          </p:nvCxnSpPr>
          <p:spPr>
            <a:xfrm>
              <a:off x="1983038" y="4741140"/>
              <a:ext cx="353492" cy="0"/>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2" name="Straight Connector 81"/>
            <p:cNvCxnSpPr>
              <a:stCxn id="78" idx="4"/>
              <a:endCxn id="75" idx="0"/>
            </p:cNvCxnSpPr>
            <p:nvPr/>
          </p:nvCxnSpPr>
          <p:spPr>
            <a:xfrm>
              <a:off x="2719721" y="4036433"/>
              <a:ext cx="0" cy="321516"/>
            </a:xfrm>
            <a:prstGeom prst="line">
              <a:avLst/>
            </a:prstGeom>
            <a:noFill/>
            <a:ln w="381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83" name="Rectangle 82"/>
          <p:cNvSpPr/>
          <p:nvPr/>
        </p:nvSpPr>
        <p:spPr>
          <a:xfrm>
            <a:off x="2451091" y="2122447"/>
            <a:ext cx="538846" cy="538846"/>
          </a:xfrm>
          <a:prstGeom prst="rect">
            <a:avLst/>
          </a:prstGeom>
          <a:no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r>
              <a:rPr lang="en-US" sz="1406" dirty="0">
                <a:solidFill>
                  <a:srgbClr val="FFFFFF"/>
                </a:solidFill>
              </a:rPr>
              <a:t>TV</a:t>
            </a:r>
            <a:endParaRPr lang="en-US" sz="1406" dirty="0">
              <a:solidFill>
                <a:srgbClr val="FFFFFF"/>
              </a:solidFill>
            </a:endParaRPr>
          </a:p>
        </p:txBody>
      </p:sp>
      <p:cxnSp>
        <p:nvCxnSpPr>
          <p:cNvPr id="84" name="Straight Connector 83"/>
          <p:cNvCxnSpPr>
            <a:stCxn id="83" idx="1"/>
            <a:endCxn id="78" idx="6"/>
          </p:cNvCxnSpPr>
          <p:nvPr/>
        </p:nvCxnSpPr>
        <p:spPr>
          <a:xfrm flipH="1">
            <a:off x="2181669" y="2391870"/>
            <a:ext cx="269422" cy="0"/>
          </a:xfrm>
          <a:prstGeom prst="line">
            <a:avLst/>
          </a:prstGeom>
          <a:noFill/>
          <a:ln w="38100" cap="flat">
            <a:solidFill>
              <a:srgbClr val="FFFFFF"/>
            </a:solidFill>
            <a:prstDash val="solid"/>
            <a:round/>
            <a:headEnd type="triangle"/>
            <a:tailEnd type="none"/>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6" name="Straight Connector 105"/>
          <p:cNvCxnSpPr>
            <a:stCxn id="77" idx="4"/>
            <a:endCxn id="107" idx="0"/>
          </p:cNvCxnSpPr>
          <p:nvPr/>
        </p:nvCxnSpPr>
        <p:spPr>
          <a:xfrm>
            <a:off x="2720514" y="4207919"/>
            <a:ext cx="0" cy="242874"/>
          </a:xfrm>
          <a:prstGeom prst="line">
            <a:avLst/>
          </a:prstGeom>
          <a:noFill/>
          <a:ln w="38100" cap="flat">
            <a:solidFill>
              <a:srgbClr val="FFFFFF"/>
            </a:solidFill>
            <a:prstDash val="solid"/>
            <a:round/>
            <a:tailEnd type="triangle"/>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7" name="Rectangle 106"/>
          <p:cNvSpPr/>
          <p:nvPr/>
        </p:nvSpPr>
        <p:spPr>
          <a:xfrm>
            <a:off x="2451091" y="4450793"/>
            <a:ext cx="538846" cy="538846"/>
          </a:xfrm>
          <a:prstGeom prst="rect">
            <a:avLst/>
          </a:prstGeom>
          <a:no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r>
              <a:rPr lang="en-US" sz="1266" dirty="0">
                <a:solidFill>
                  <a:srgbClr val="FFFFFF"/>
                </a:solidFill>
              </a:rPr>
              <a:t>stool</a:t>
            </a:r>
            <a:endParaRPr lang="en-US" sz="1266" dirty="0">
              <a:solidFill>
                <a:srgbClr val="FFFFFF"/>
              </a:solidFill>
            </a:endParaRPr>
          </a:p>
        </p:txBody>
      </p:sp>
      <p:grpSp>
        <p:nvGrpSpPr>
          <p:cNvPr id="118" name="Group 117"/>
          <p:cNvGrpSpPr/>
          <p:nvPr/>
        </p:nvGrpSpPr>
        <p:grpSpPr>
          <a:xfrm>
            <a:off x="2451091" y="2661294"/>
            <a:ext cx="538846" cy="764904"/>
            <a:chOff x="3486102" y="4036433"/>
            <a:chExt cx="766382" cy="1087897"/>
          </a:xfrm>
        </p:grpSpPr>
        <p:cxnSp>
          <p:nvCxnSpPr>
            <p:cNvPr id="110" name="Straight Connector 109"/>
            <p:cNvCxnSpPr>
              <a:stCxn id="109" idx="0"/>
              <a:endCxn id="83" idx="2"/>
            </p:cNvCxnSpPr>
            <p:nvPr/>
          </p:nvCxnSpPr>
          <p:spPr>
            <a:xfrm flipV="1">
              <a:off x="3869293" y="4036433"/>
              <a:ext cx="0" cy="321515"/>
            </a:xfrm>
            <a:prstGeom prst="line">
              <a:avLst/>
            </a:prstGeom>
            <a:noFill/>
            <a:ln w="38100" cap="flat">
              <a:solidFill>
                <a:srgbClr val="FFFFB7"/>
              </a:solidFill>
              <a:prstDash val="solid"/>
              <a:round/>
              <a:headEnd type="triangle"/>
              <a:tailEnd type="none"/>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9" name="Rectangle 108"/>
            <p:cNvSpPr/>
            <p:nvPr/>
          </p:nvSpPr>
          <p:spPr>
            <a:xfrm>
              <a:off x="3486102" y="4357948"/>
              <a:ext cx="766382" cy="766382"/>
            </a:xfrm>
            <a:prstGeom prst="rect">
              <a:avLst/>
            </a:prstGeom>
            <a:noFill/>
            <a:ln w="38100" cap="flat">
              <a:solidFill>
                <a:srgbClr val="FFFFB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406" dirty="0">
                  <a:solidFill>
                    <a:srgbClr val="FFFFFF"/>
                  </a:solidFill>
                </a:rPr>
                <a:t>TV</a:t>
              </a:r>
              <a:br>
                <a:rPr lang="en-US" sz="1406" dirty="0">
                  <a:solidFill>
                    <a:srgbClr val="FFFFFF"/>
                  </a:solidFill>
                </a:rPr>
              </a:br>
              <a:r>
                <a:rPr lang="en-US" sz="1406" dirty="0">
                  <a:solidFill>
                    <a:srgbClr val="FFFFFF"/>
                  </a:solidFill>
                </a:rPr>
                <a:t>stand</a:t>
              </a:r>
              <a:endParaRPr lang="en-US" sz="1406" dirty="0">
                <a:solidFill>
                  <a:srgbClr val="FFFFFF"/>
                </a:solidFill>
              </a:endParaRPr>
            </a:p>
          </p:txBody>
        </p:sp>
      </p:grpSp>
      <p:grpSp>
        <p:nvGrpSpPr>
          <p:cNvPr id="119" name="Group 118"/>
          <p:cNvGrpSpPr/>
          <p:nvPr/>
        </p:nvGrpSpPr>
        <p:grpSpPr>
          <a:xfrm>
            <a:off x="855436" y="3347286"/>
            <a:ext cx="1056810" cy="1641063"/>
            <a:chOff x="1216656" y="5012097"/>
            <a:chExt cx="1503065" cy="2334027"/>
          </a:xfrm>
        </p:grpSpPr>
        <p:cxnSp>
          <p:nvCxnSpPr>
            <p:cNvPr id="104" name="Straight Connector 103"/>
            <p:cNvCxnSpPr>
              <a:stCxn id="89" idx="0"/>
              <a:endCxn id="75" idx="3"/>
            </p:cNvCxnSpPr>
            <p:nvPr/>
          </p:nvCxnSpPr>
          <p:spPr>
            <a:xfrm flipV="1">
              <a:off x="1599847" y="5012097"/>
              <a:ext cx="848917" cy="1567645"/>
            </a:xfrm>
            <a:prstGeom prst="line">
              <a:avLst/>
            </a:prstGeom>
            <a:noFill/>
            <a:ln w="38100" cap="flat">
              <a:solidFill>
                <a:srgbClr val="FFFFB7"/>
              </a:solidFill>
              <a:prstDash val="solid"/>
              <a:round/>
              <a:headEnd type="triangle"/>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8" name="Straight Connector 107"/>
            <p:cNvCxnSpPr>
              <a:stCxn id="89" idx="3"/>
              <a:endCxn id="74" idx="4"/>
            </p:cNvCxnSpPr>
            <p:nvPr/>
          </p:nvCxnSpPr>
          <p:spPr>
            <a:xfrm flipV="1">
              <a:off x="1983038" y="6236145"/>
              <a:ext cx="736683" cy="726788"/>
            </a:xfrm>
            <a:prstGeom prst="bentConnector2">
              <a:avLst/>
            </a:prstGeom>
            <a:noFill/>
            <a:ln w="38100" cap="flat">
              <a:solidFill>
                <a:srgbClr val="FFFFB7"/>
              </a:solidFill>
              <a:prstDash val="solid"/>
              <a:round/>
              <a:headEnd type="triangle"/>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9" name="Rectangle 88"/>
            <p:cNvSpPr/>
            <p:nvPr/>
          </p:nvSpPr>
          <p:spPr>
            <a:xfrm>
              <a:off x="1216656" y="6579742"/>
              <a:ext cx="766382" cy="766382"/>
            </a:xfrm>
            <a:prstGeom prst="rect">
              <a:avLst/>
            </a:prstGeom>
            <a:noFill/>
            <a:ln w="38100" cap="flat">
              <a:solidFill>
                <a:srgbClr val="FFFFB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noAutofit/>
            </a:bodyPr>
            <a:lstStyle/>
            <a:p>
              <a:pPr algn="ctr"/>
              <a:r>
                <a:rPr lang="en-US" sz="1266" dirty="0">
                  <a:solidFill>
                    <a:srgbClr val="FFFFFF"/>
                  </a:solidFill>
                </a:rPr>
                <a:t>chair</a:t>
              </a:r>
              <a:endParaRPr lang="en-US" sz="1266" dirty="0">
                <a:solidFill>
                  <a:srgbClr val="FFFFFF"/>
                </a:solidFill>
              </a:endParaRPr>
            </a:p>
          </p:txBody>
        </p:sp>
      </p:grpSp>
      <p:sp>
        <p:nvSpPr>
          <p:cNvPr id="120" name="TextBox 119"/>
          <p:cNvSpPr txBox="1"/>
          <p:nvPr/>
        </p:nvSpPr>
        <p:spPr>
          <a:xfrm>
            <a:off x="801161" y="5132012"/>
            <a:ext cx="2222172" cy="698396"/>
          </a:xfrm>
          <a:prstGeom prst="rect">
            <a:avLst/>
          </a:prstGeom>
          <a:noFill/>
        </p:spPr>
        <p:txBody>
          <a:bodyPr wrap="square" rtlCol="0">
            <a:spAutoFit/>
          </a:bodyPr>
          <a:lstStyle/>
          <a:p>
            <a:pPr algn="ctr"/>
            <a:r>
              <a:rPr lang="en-US" sz="1969" dirty="0">
                <a:solidFill>
                  <a:schemeClr val="bg1">
                    <a:lumMod val="10000"/>
                    <a:lumOff val="90000"/>
                  </a:schemeClr>
                </a:solidFill>
                <a:latin typeface="+mj-lt"/>
              </a:rPr>
              <a:t>Infer</a:t>
            </a:r>
            <a:br>
              <a:rPr lang="en-US" sz="1969" dirty="0">
                <a:solidFill>
                  <a:schemeClr val="bg1">
                    <a:lumMod val="10000"/>
                    <a:lumOff val="90000"/>
                  </a:schemeClr>
                </a:solidFill>
                <a:latin typeface="+mj-lt"/>
              </a:rPr>
            </a:br>
            <a:r>
              <a:rPr lang="en-US" sz="1969" dirty="0">
                <a:solidFill>
                  <a:schemeClr val="bg1">
                    <a:lumMod val="10000"/>
                    <a:lumOff val="90000"/>
                  </a:schemeClr>
                </a:solidFill>
                <a:latin typeface="+mj-lt"/>
              </a:rPr>
              <a:t>interactions</a:t>
            </a:r>
            <a:endParaRPr lang="en-US" sz="1969" dirty="0">
              <a:solidFill>
                <a:schemeClr val="bg1">
                  <a:lumMod val="10000"/>
                  <a:lumOff val="90000"/>
                </a:schemeClr>
              </a:solidFill>
              <a:latin typeface="+mj-lt"/>
            </a:endParaRPr>
          </a:p>
        </p:txBody>
      </p:sp>
      <p:grpSp>
        <p:nvGrpSpPr>
          <p:cNvPr id="121" name="Group 120"/>
          <p:cNvGrpSpPr/>
          <p:nvPr/>
        </p:nvGrpSpPr>
        <p:grpSpPr>
          <a:xfrm>
            <a:off x="4312831" y="945224"/>
            <a:ext cx="3727850" cy="1398990"/>
            <a:chOff x="6900545" y="988354"/>
            <a:chExt cx="5301993" cy="1989736"/>
          </a:xfrm>
        </p:grpSpPr>
        <p:sp>
          <p:nvSpPr>
            <p:cNvPr id="122" name="TextBox 121"/>
            <p:cNvSpPr txBox="1"/>
            <p:nvPr/>
          </p:nvSpPr>
          <p:spPr>
            <a:xfrm>
              <a:off x="6900545" y="988354"/>
              <a:ext cx="5301993" cy="562314"/>
            </a:xfrm>
            <a:prstGeom prst="rect">
              <a:avLst/>
            </a:prstGeom>
            <a:noFill/>
          </p:spPr>
          <p:txBody>
            <a:bodyPr wrap="square" rtlCol="0">
              <a:spAutoFit/>
            </a:bodyPr>
            <a:lstStyle/>
            <a:p>
              <a:pPr algn="ctr"/>
              <a:r>
                <a:rPr lang="en-US" sz="1969" dirty="0">
                  <a:solidFill>
                    <a:schemeClr val="bg1">
                      <a:lumMod val="10000"/>
                      <a:lumOff val="90000"/>
                    </a:schemeClr>
                  </a:solidFill>
                  <a:latin typeface="+mj-lt"/>
                </a:rPr>
                <a:t>3D model </a:t>
              </a:r>
              <a:r>
                <a:rPr lang="en-US" sz="1969" dirty="0">
                  <a:solidFill>
                    <a:schemeClr val="bg1">
                      <a:lumMod val="10000"/>
                      <a:lumOff val="90000"/>
                    </a:schemeClr>
                  </a:solidFill>
                  <a:latin typeface="+mj-lt"/>
                </a:rPr>
                <a:t>retrieval</a:t>
              </a:r>
            </a:p>
          </p:txBody>
        </p:sp>
        <p:pic>
          <p:nvPicPr>
            <p:cNvPr id="123" name="Picture 1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9618" y="1399218"/>
              <a:ext cx="1059238" cy="1515590"/>
            </a:xfrm>
            <a:prstGeom prst="rect">
              <a:avLst/>
            </a:prstGeom>
          </p:spPr>
        </p:pic>
        <p:pic>
          <p:nvPicPr>
            <p:cNvPr id="124" name="Picture 1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6863" y="2020743"/>
              <a:ext cx="586062" cy="894065"/>
            </a:xfrm>
            <a:prstGeom prst="rect">
              <a:avLst/>
            </a:prstGeom>
          </p:spPr>
        </p:pic>
        <p:pic>
          <p:nvPicPr>
            <p:cNvPr id="125" name="Picture 1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393657" y="1913564"/>
              <a:ext cx="924225" cy="1001244"/>
            </a:xfrm>
            <a:prstGeom prst="rect">
              <a:avLst/>
            </a:prstGeom>
          </p:spPr>
        </p:pic>
        <p:pic>
          <p:nvPicPr>
            <p:cNvPr id="126" name="Picture 1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72083" y="1850282"/>
              <a:ext cx="1279371" cy="1127808"/>
            </a:xfrm>
            <a:prstGeom prst="rect">
              <a:avLst/>
            </a:prstGeom>
          </p:spPr>
        </p:pic>
      </p:grpSp>
      <p:grpSp>
        <p:nvGrpSpPr>
          <p:cNvPr id="127" name="Group 126"/>
          <p:cNvGrpSpPr/>
          <p:nvPr/>
        </p:nvGrpSpPr>
        <p:grpSpPr>
          <a:xfrm>
            <a:off x="4312831" y="2420890"/>
            <a:ext cx="3727850" cy="1366665"/>
            <a:chOff x="6900545" y="3056554"/>
            <a:chExt cx="5301993" cy="1943761"/>
          </a:xfrm>
        </p:grpSpPr>
        <p:sp>
          <p:nvSpPr>
            <p:cNvPr id="128" name="TextBox 127"/>
            <p:cNvSpPr txBox="1"/>
            <p:nvPr/>
          </p:nvSpPr>
          <p:spPr>
            <a:xfrm>
              <a:off x="6900545" y="3056554"/>
              <a:ext cx="5301993" cy="562314"/>
            </a:xfrm>
            <a:prstGeom prst="rect">
              <a:avLst/>
            </a:prstGeom>
            <a:noFill/>
          </p:spPr>
          <p:txBody>
            <a:bodyPr wrap="square" rtlCol="0">
              <a:spAutoFit/>
            </a:bodyPr>
            <a:lstStyle/>
            <a:p>
              <a:pPr algn="ctr"/>
              <a:r>
                <a:rPr lang="en-US" sz="1969" dirty="0">
                  <a:solidFill>
                    <a:schemeClr val="bg1">
                      <a:lumMod val="10000"/>
                      <a:lumOff val="90000"/>
                    </a:schemeClr>
                  </a:solidFill>
                  <a:latin typeface="+mj-lt"/>
                </a:rPr>
                <a:t>Pose sampling</a:t>
              </a:r>
            </a:p>
          </p:txBody>
        </p:sp>
        <p:pic>
          <p:nvPicPr>
            <p:cNvPr id="129" name="Picture 128"/>
            <p:cNvPicPr>
              <a:picLocks noChangeAspect="1"/>
            </p:cNvPicPr>
            <p:nvPr/>
          </p:nvPicPr>
          <p:blipFill>
            <a:blip r:embed="rId7"/>
            <a:stretch>
              <a:fillRect/>
            </a:stretch>
          </p:blipFill>
          <p:spPr>
            <a:xfrm>
              <a:off x="8950788" y="3249044"/>
              <a:ext cx="1498483" cy="1751271"/>
            </a:xfrm>
            <a:prstGeom prst="rect">
              <a:avLst/>
            </a:prstGeom>
          </p:spPr>
        </p:pic>
      </p:grpSp>
      <p:cxnSp>
        <p:nvCxnSpPr>
          <p:cNvPr id="130" name="Straight Arrow Connector 129"/>
          <p:cNvCxnSpPr/>
          <p:nvPr/>
        </p:nvCxnSpPr>
        <p:spPr>
          <a:xfrm>
            <a:off x="6161498" y="3633962"/>
            <a:ext cx="1" cy="501742"/>
          </a:xfrm>
          <a:prstGeom prst="straightConnector1">
            <a:avLst/>
          </a:prstGeom>
          <a:noFill/>
          <a:ln w="76200" cap="flat">
            <a:solidFill>
              <a:srgbClr val="FFFFFF"/>
            </a:solidFill>
            <a:prstDash val="solid"/>
            <a:round/>
            <a:tailEnd type="triangle"/>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131" name="Group 130"/>
          <p:cNvGrpSpPr/>
          <p:nvPr/>
        </p:nvGrpSpPr>
        <p:grpSpPr>
          <a:xfrm>
            <a:off x="4516079" y="3874374"/>
            <a:ext cx="3207444" cy="2758011"/>
            <a:chOff x="9357350" y="5588142"/>
            <a:chExt cx="4561837" cy="3922624"/>
          </a:xfrm>
        </p:grpSpPr>
        <p:grpSp>
          <p:nvGrpSpPr>
            <p:cNvPr id="132" name="Group 131"/>
            <p:cNvGrpSpPr/>
            <p:nvPr/>
          </p:nvGrpSpPr>
          <p:grpSpPr>
            <a:xfrm>
              <a:off x="9357350" y="5835494"/>
              <a:ext cx="4561837" cy="3675272"/>
              <a:chOff x="7270622" y="6165693"/>
              <a:chExt cx="4561837" cy="3675272"/>
            </a:xfrm>
          </p:grpSpPr>
          <p:grpSp>
            <p:nvGrpSpPr>
              <p:cNvPr id="134" name="Group 133"/>
              <p:cNvGrpSpPr/>
              <p:nvPr/>
            </p:nvGrpSpPr>
            <p:grpSpPr>
              <a:xfrm>
                <a:off x="7719237" y="6165693"/>
                <a:ext cx="3868874" cy="2691612"/>
                <a:chOff x="7882580" y="6165693"/>
                <a:chExt cx="3868874" cy="2691612"/>
              </a:xfrm>
            </p:grpSpPr>
            <p:pic>
              <p:nvPicPr>
                <p:cNvPr id="136" name="Picture 1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580" y="7341715"/>
                  <a:ext cx="1059238" cy="1515590"/>
                </a:xfrm>
                <a:prstGeom prst="rect">
                  <a:avLst/>
                </a:prstGeom>
              </p:spPr>
            </p:pic>
            <p:pic>
              <p:nvPicPr>
                <p:cNvPr id="137" name="Picture 1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0927" y="7963240"/>
                  <a:ext cx="586062" cy="894065"/>
                </a:xfrm>
                <a:prstGeom prst="rect">
                  <a:avLst/>
                </a:prstGeom>
              </p:spPr>
            </p:pic>
            <p:pic>
              <p:nvPicPr>
                <p:cNvPr id="138" name="Picture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0472083" y="6165693"/>
                  <a:ext cx="924225" cy="1001244"/>
                </a:xfrm>
                <a:prstGeom prst="rect">
                  <a:avLst/>
                </a:prstGeom>
              </p:spPr>
            </p:pic>
            <p:pic>
              <p:nvPicPr>
                <p:cNvPr id="139" name="Picture 1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72083" y="7574922"/>
                  <a:ext cx="1279371" cy="1127808"/>
                </a:xfrm>
                <a:prstGeom prst="rect">
                  <a:avLst/>
                </a:prstGeom>
              </p:spPr>
            </p:pic>
            <p:cxnSp>
              <p:nvCxnSpPr>
                <p:cNvPr id="140" name="Straight Arrow Connector 21"/>
                <p:cNvCxnSpPr>
                  <a:endCxn id="138" idx="3"/>
                </p:cNvCxnSpPr>
                <p:nvPr/>
              </p:nvCxnSpPr>
              <p:spPr>
                <a:xfrm>
                  <a:off x="9370423" y="6508130"/>
                  <a:ext cx="1101660" cy="158185"/>
                </a:xfrm>
                <a:prstGeom prst="straightConnector1">
                  <a:avLst/>
                </a:prstGeom>
                <a:noFill/>
                <a:ln w="38100" cap="flat">
                  <a:solidFill>
                    <a:srgbClr val="FFFFFF"/>
                  </a:solidFill>
                  <a:prstDash val="solid"/>
                  <a:round/>
                  <a:tailEnd type="triangle"/>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1" name="Straight Arrow Connector 21"/>
                <p:cNvCxnSpPr>
                  <a:stCxn id="138" idx="2"/>
                  <a:endCxn id="139" idx="0"/>
                </p:cNvCxnSpPr>
                <p:nvPr/>
              </p:nvCxnSpPr>
              <p:spPr>
                <a:xfrm>
                  <a:off x="10934195" y="7166937"/>
                  <a:ext cx="177574" cy="407985"/>
                </a:xfrm>
                <a:prstGeom prst="straightConnector1">
                  <a:avLst/>
                </a:prstGeom>
                <a:noFill/>
                <a:ln w="38100" cap="flat">
                  <a:solidFill>
                    <a:srgbClr val="FFFFFF"/>
                  </a:solidFill>
                  <a:prstDash val="solid"/>
                  <a:round/>
                  <a:tailEnd type="triangle"/>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2" name="Straight Arrow Connector 21"/>
                <p:cNvCxnSpPr>
                  <a:endCxn id="137" idx="0"/>
                </p:cNvCxnSpPr>
                <p:nvPr/>
              </p:nvCxnSpPr>
              <p:spPr>
                <a:xfrm>
                  <a:off x="9774188" y="7550735"/>
                  <a:ext cx="69770" cy="412505"/>
                </a:xfrm>
                <a:prstGeom prst="straightConnector1">
                  <a:avLst/>
                </a:prstGeom>
                <a:noFill/>
                <a:ln w="38100" cap="flat">
                  <a:solidFill>
                    <a:srgbClr val="FFFFFF"/>
                  </a:solidFill>
                  <a:prstDash val="solid"/>
                  <a:round/>
                  <a:tailEnd type="triangle"/>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3" name="Straight Arrow Connector 21"/>
                <p:cNvCxnSpPr/>
                <p:nvPr/>
              </p:nvCxnSpPr>
              <p:spPr>
                <a:xfrm flipH="1">
                  <a:off x="8621181" y="7315157"/>
                  <a:ext cx="230720" cy="648083"/>
                </a:xfrm>
                <a:prstGeom prst="straightConnector1">
                  <a:avLst/>
                </a:prstGeom>
                <a:noFill/>
                <a:ln w="38100" cap="flat">
                  <a:solidFill>
                    <a:srgbClr val="FFFFFF"/>
                  </a:solidFill>
                  <a:prstDash val="solid"/>
                  <a:round/>
                  <a:tailEnd type="triangle"/>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35" name="TextBox 134"/>
              <p:cNvSpPr txBox="1"/>
              <p:nvPr/>
            </p:nvSpPr>
            <p:spPr>
              <a:xfrm>
                <a:off x="7270622" y="8847660"/>
                <a:ext cx="4561837" cy="993305"/>
              </a:xfrm>
              <a:prstGeom prst="rect">
                <a:avLst/>
              </a:prstGeom>
              <a:noFill/>
            </p:spPr>
            <p:txBody>
              <a:bodyPr wrap="square" rtlCol="0">
                <a:spAutoFit/>
              </a:bodyPr>
              <a:lstStyle/>
              <a:p>
                <a:pPr algn="ctr"/>
                <a:r>
                  <a:rPr lang="en-US" sz="1969" dirty="0">
                    <a:solidFill>
                      <a:schemeClr val="bg1">
                        <a:lumMod val="10000"/>
                        <a:lumOff val="90000"/>
                      </a:schemeClr>
                    </a:solidFill>
                    <a:latin typeface="+mj-lt"/>
                  </a:rPr>
                  <a:t>Body part support</a:t>
                </a:r>
                <a:br>
                  <a:rPr lang="en-US" sz="1969" dirty="0">
                    <a:solidFill>
                      <a:schemeClr val="bg1">
                        <a:lumMod val="10000"/>
                        <a:lumOff val="90000"/>
                      </a:schemeClr>
                    </a:solidFill>
                    <a:latin typeface="+mj-lt"/>
                  </a:rPr>
                </a:br>
                <a:r>
                  <a:rPr lang="en-US" sz="1969" dirty="0">
                    <a:solidFill>
                      <a:schemeClr val="bg1">
                        <a:lumMod val="10000"/>
                        <a:lumOff val="90000"/>
                      </a:schemeClr>
                    </a:solidFill>
                    <a:latin typeface="+mj-lt"/>
                  </a:rPr>
                  <a:t>and interactions</a:t>
                </a:r>
              </a:p>
            </p:txBody>
          </p:sp>
        </p:grpSp>
        <p:pic>
          <p:nvPicPr>
            <p:cNvPr id="133" name="Picture 132"/>
            <p:cNvPicPr>
              <a:picLocks noChangeAspect="1"/>
            </p:cNvPicPr>
            <p:nvPr/>
          </p:nvPicPr>
          <p:blipFill>
            <a:blip r:embed="rId7"/>
            <a:stretch>
              <a:fillRect/>
            </a:stretch>
          </p:blipFill>
          <p:spPr>
            <a:xfrm>
              <a:off x="10605080" y="5588142"/>
              <a:ext cx="1498483" cy="1751271"/>
            </a:xfrm>
            <a:prstGeom prst="rect">
              <a:avLst/>
            </a:prstGeom>
          </p:spPr>
        </p:pic>
      </p:grpSp>
      <p:cxnSp>
        <p:nvCxnSpPr>
          <p:cNvPr id="144" name="Straight Arrow Connector 143"/>
          <p:cNvCxnSpPr/>
          <p:nvPr/>
        </p:nvCxnSpPr>
        <p:spPr>
          <a:xfrm>
            <a:off x="3328162" y="3429000"/>
            <a:ext cx="612303" cy="0"/>
          </a:xfrm>
          <a:prstGeom prst="straightConnector1">
            <a:avLst/>
          </a:prstGeom>
          <a:noFill/>
          <a:ln w="76200" cap="flat">
            <a:solidFill>
              <a:srgbClr val="FFFFFF"/>
            </a:solidFill>
            <a:prstDash val="solid"/>
            <a:round/>
            <a:tailEnd type="triangle"/>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5" name="TextBox 144"/>
          <p:cNvSpPr txBox="1"/>
          <p:nvPr/>
        </p:nvSpPr>
        <p:spPr>
          <a:xfrm>
            <a:off x="9396982" y="466159"/>
            <a:ext cx="2144883" cy="395365"/>
          </a:xfrm>
          <a:prstGeom prst="rect">
            <a:avLst/>
          </a:prstGeom>
          <a:noFill/>
        </p:spPr>
        <p:txBody>
          <a:bodyPr wrap="square" rtlCol="0">
            <a:spAutoFit/>
          </a:bodyPr>
          <a:lstStyle/>
          <a:p>
            <a:pPr algn="ctr"/>
            <a:r>
              <a:rPr lang="en-US" sz="1969" dirty="0">
                <a:solidFill>
                  <a:schemeClr val="bg1">
                    <a:lumMod val="10000"/>
                    <a:lumOff val="90000"/>
                  </a:schemeClr>
                </a:solidFill>
                <a:latin typeface="+mj-lt"/>
              </a:rPr>
              <a:t>Iterative posing</a:t>
            </a:r>
          </a:p>
        </p:txBody>
      </p:sp>
      <p:grpSp>
        <p:nvGrpSpPr>
          <p:cNvPr id="146" name="Group 145"/>
          <p:cNvGrpSpPr/>
          <p:nvPr/>
        </p:nvGrpSpPr>
        <p:grpSpPr>
          <a:xfrm>
            <a:off x="9590023" y="883150"/>
            <a:ext cx="1758802" cy="1324201"/>
            <a:chOff x="7198697" y="5175477"/>
            <a:chExt cx="2501484" cy="1883366"/>
          </a:xfrm>
        </p:grpSpPr>
        <p:pic>
          <p:nvPicPr>
            <p:cNvPr id="147" name="Picture 146"/>
            <p:cNvPicPr>
              <a:picLocks noChangeAspect="1"/>
            </p:cNvPicPr>
            <p:nvPr/>
          </p:nvPicPr>
          <p:blipFill>
            <a:blip r:embed="rId8"/>
            <a:stretch>
              <a:fillRect/>
            </a:stretch>
          </p:blipFill>
          <p:spPr>
            <a:xfrm>
              <a:off x="7198697" y="5179247"/>
              <a:ext cx="2501484" cy="1879596"/>
            </a:xfrm>
            <a:prstGeom prst="rect">
              <a:avLst/>
            </a:prstGeom>
          </p:spPr>
        </p:pic>
        <p:sp>
          <p:nvSpPr>
            <p:cNvPr id="148" name="TextBox 147"/>
            <p:cNvSpPr txBox="1"/>
            <p:nvPr/>
          </p:nvSpPr>
          <p:spPr>
            <a:xfrm>
              <a:off x="7218986" y="5175477"/>
              <a:ext cx="335366" cy="408375"/>
            </a:xfrm>
            <a:prstGeom prst="rect">
              <a:avLst/>
            </a:prstGeom>
            <a:noFill/>
          </p:spPr>
          <p:txBody>
            <a:bodyPr wrap="square" rtlCol="0">
              <a:spAutoFit/>
            </a:bodyPr>
            <a:lstStyle/>
            <a:p>
              <a:pPr algn="ctr"/>
              <a:r>
                <a:rPr lang="en-US" sz="1266" dirty="0">
                  <a:solidFill>
                    <a:schemeClr val="bg1"/>
                  </a:solidFill>
                  <a:latin typeface="+mj-lt"/>
                </a:rPr>
                <a:t>0</a:t>
              </a:r>
            </a:p>
          </p:txBody>
        </p:sp>
      </p:grpSp>
      <p:grpSp>
        <p:nvGrpSpPr>
          <p:cNvPr id="149" name="Group 148"/>
          <p:cNvGrpSpPr/>
          <p:nvPr/>
        </p:nvGrpSpPr>
        <p:grpSpPr>
          <a:xfrm>
            <a:off x="9596091" y="2346611"/>
            <a:ext cx="1758802" cy="1321728"/>
            <a:chOff x="9857303" y="5175477"/>
            <a:chExt cx="2501484" cy="1879848"/>
          </a:xfrm>
        </p:grpSpPr>
        <p:pic>
          <p:nvPicPr>
            <p:cNvPr id="150" name="Picture 149"/>
            <p:cNvPicPr>
              <a:picLocks noChangeAspect="1"/>
            </p:cNvPicPr>
            <p:nvPr/>
          </p:nvPicPr>
          <p:blipFill>
            <a:blip r:embed="rId9"/>
            <a:stretch>
              <a:fillRect/>
            </a:stretch>
          </p:blipFill>
          <p:spPr>
            <a:xfrm>
              <a:off x="9857303" y="5175729"/>
              <a:ext cx="2501484" cy="1879596"/>
            </a:xfrm>
            <a:prstGeom prst="rect">
              <a:avLst/>
            </a:prstGeom>
          </p:spPr>
        </p:pic>
        <p:sp>
          <p:nvSpPr>
            <p:cNvPr id="151" name="TextBox 150"/>
            <p:cNvSpPr txBox="1"/>
            <p:nvPr/>
          </p:nvSpPr>
          <p:spPr>
            <a:xfrm>
              <a:off x="9857303" y="5175477"/>
              <a:ext cx="335366" cy="408375"/>
            </a:xfrm>
            <a:prstGeom prst="rect">
              <a:avLst/>
            </a:prstGeom>
            <a:noFill/>
          </p:spPr>
          <p:txBody>
            <a:bodyPr wrap="square" rtlCol="0">
              <a:spAutoFit/>
            </a:bodyPr>
            <a:lstStyle/>
            <a:p>
              <a:pPr algn="ctr"/>
              <a:r>
                <a:rPr lang="en-US" sz="1266" dirty="0">
                  <a:solidFill>
                    <a:schemeClr val="bg1"/>
                  </a:solidFill>
                  <a:latin typeface="+mj-lt"/>
                </a:rPr>
                <a:t>1</a:t>
              </a:r>
            </a:p>
          </p:txBody>
        </p:sp>
      </p:grpSp>
      <p:grpSp>
        <p:nvGrpSpPr>
          <p:cNvPr id="152" name="Group 151"/>
          <p:cNvGrpSpPr/>
          <p:nvPr/>
        </p:nvGrpSpPr>
        <p:grpSpPr>
          <a:xfrm>
            <a:off x="9596091" y="5221493"/>
            <a:ext cx="1746666" cy="1312431"/>
            <a:chOff x="9857303" y="7196387"/>
            <a:chExt cx="2484223" cy="1866626"/>
          </a:xfrm>
        </p:grpSpPr>
        <p:pic>
          <p:nvPicPr>
            <p:cNvPr id="153" name="Picture 152"/>
            <p:cNvPicPr>
              <a:picLocks noChangeAspect="1"/>
            </p:cNvPicPr>
            <p:nvPr/>
          </p:nvPicPr>
          <p:blipFill>
            <a:blip r:embed="rId10"/>
            <a:stretch>
              <a:fillRect/>
            </a:stretch>
          </p:blipFill>
          <p:spPr>
            <a:xfrm>
              <a:off x="9857303" y="7196387"/>
              <a:ext cx="2484223" cy="1866626"/>
            </a:xfrm>
            <a:prstGeom prst="rect">
              <a:avLst/>
            </a:prstGeom>
          </p:spPr>
        </p:pic>
        <p:sp>
          <p:nvSpPr>
            <p:cNvPr id="154" name="TextBox 153"/>
            <p:cNvSpPr txBox="1"/>
            <p:nvPr/>
          </p:nvSpPr>
          <p:spPr>
            <a:xfrm>
              <a:off x="9857303" y="7196387"/>
              <a:ext cx="335366" cy="408375"/>
            </a:xfrm>
            <a:prstGeom prst="rect">
              <a:avLst/>
            </a:prstGeom>
            <a:noFill/>
          </p:spPr>
          <p:txBody>
            <a:bodyPr wrap="square" rtlCol="0">
              <a:spAutoFit/>
            </a:bodyPr>
            <a:lstStyle/>
            <a:p>
              <a:pPr algn="ctr"/>
              <a:r>
                <a:rPr lang="en-US" sz="1266" dirty="0">
                  <a:solidFill>
                    <a:schemeClr val="bg1"/>
                  </a:solidFill>
                  <a:latin typeface="+mj-lt"/>
                </a:rPr>
                <a:t>3</a:t>
              </a:r>
            </a:p>
          </p:txBody>
        </p:sp>
      </p:grpSp>
      <p:grpSp>
        <p:nvGrpSpPr>
          <p:cNvPr id="155" name="Group 154"/>
          <p:cNvGrpSpPr/>
          <p:nvPr/>
        </p:nvGrpSpPr>
        <p:grpSpPr>
          <a:xfrm>
            <a:off x="9580794" y="3766566"/>
            <a:ext cx="1768032" cy="1321550"/>
            <a:chOff x="7185571" y="7183418"/>
            <a:chExt cx="2514611" cy="1879595"/>
          </a:xfrm>
        </p:grpSpPr>
        <p:pic>
          <p:nvPicPr>
            <p:cNvPr id="156" name="Picture 155"/>
            <p:cNvPicPr>
              <a:picLocks noChangeAspect="1"/>
            </p:cNvPicPr>
            <p:nvPr/>
          </p:nvPicPr>
          <p:blipFill>
            <a:blip r:embed="rId11"/>
            <a:stretch>
              <a:fillRect/>
            </a:stretch>
          </p:blipFill>
          <p:spPr>
            <a:xfrm>
              <a:off x="7198698" y="7183418"/>
              <a:ext cx="2501484" cy="1879595"/>
            </a:xfrm>
            <a:prstGeom prst="rect">
              <a:avLst/>
            </a:prstGeom>
          </p:spPr>
        </p:pic>
        <p:sp>
          <p:nvSpPr>
            <p:cNvPr id="157" name="TextBox 156"/>
            <p:cNvSpPr txBox="1"/>
            <p:nvPr/>
          </p:nvSpPr>
          <p:spPr>
            <a:xfrm>
              <a:off x="7185571" y="7196388"/>
              <a:ext cx="335366" cy="408375"/>
            </a:xfrm>
            <a:prstGeom prst="rect">
              <a:avLst/>
            </a:prstGeom>
            <a:noFill/>
          </p:spPr>
          <p:txBody>
            <a:bodyPr wrap="square" rtlCol="0">
              <a:spAutoFit/>
            </a:bodyPr>
            <a:lstStyle/>
            <a:p>
              <a:pPr algn="ctr"/>
              <a:r>
                <a:rPr lang="en-US" sz="1266" dirty="0">
                  <a:solidFill>
                    <a:schemeClr val="bg1"/>
                  </a:solidFill>
                  <a:latin typeface="+mj-lt"/>
                </a:rPr>
                <a:t>2</a:t>
              </a:r>
            </a:p>
          </p:txBody>
        </p:sp>
      </p:grpSp>
      <p:sp>
        <p:nvSpPr>
          <p:cNvPr id="158" name="Rounded Rectangle 157"/>
          <p:cNvSpPr/>
          <p:nvPr/>
        </p:nvSpPr>
        <p:spPr>
          <a:xfrm>
            <a:off x="4167247" y="834037"/>
            <a:ext cx="3857507" cy="5784606"/>
          </a:xfrm>
          <a:prstGeom prst="roundRect">
            <a:avLst>
              <a:gd name="adj" fmla="val 2274"/>
            </a:avLst>
          </a:prstGeom>
          <a:noFill/>
          <a:ln w="381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endParaRPr lang="en-US" sz="1266"/>
          </a:p>
        </p:txBody>
      </p:sp>
      <p:cxnSp>
        <p:nvCxnSpPr>
          <p:cNvPr id="159" name="Straight Arrow Connector 158"/>
          <p:cNvCxnSpPr/>
          <p:nvPr/>
        </p:nvCxnSpPr>
        <p:spPr>
          <a:xfrm>
            <a:off x="8492245" y="3429000"/>
            <a:ext cx="612303" cy="0"/>
          </a:xfrm>
          <a:prstGeom prst="straightConnector1">
            <a:avLst/>
          </a:prstGeom>
          <a:noFill/>
          <a:ln w="76200" cap="flat">
            <a:solidFill>
              <a:srgbClr val="FFFFFF"/>
            </a:solidFill>
            <a:prstDash val="solid"/>
            <a:round/>
            <a:tailEnd type="triangle"/>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7" name="Rectangle 66"/>
          <p:cNvSpPr/>
          <p:nvPr/>
        </p:nvSpPr>
        <p:spPr>
          <a:xfrm>
            <a:off x="23801" y="-2803"/>
            <a:ext cx="12192000" cy="6858000"/>
          </a:xfrm>
          <a:prstGeom prst="rect">
            <a:avLst/>
          </a:prstGeom>
          <a:solidFill>
            <a:srgbClr val="323232">
              <a:alpha val="9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endParaRPr lang="en-US" sz="1266"/>
          </a:p>
        </p:txBody>
      </p:sp>
      <p:grpSp>
        <p:nvGrpSpPr>
          <p:cNvPr id="3" name="组 2"/>
          <p:cNvGrpSpPr/>
          <p:nvPr/>
        </p:nvGrpSpPr>
        <p:grpSpPr>
          <a:xfrm>
            <a:off x="533405" y="1858237"/>
            <a:ext cx="11078634" cy="3816599"/>
            <a:chOff x="758642" y="2642758"/>
            <a:chExt cx="15756761" cy="5428217"/>
          </a:xfrm>
        </p:grpSpPr>
        <mc:AlternateContent xmlns:mc="http://schemas.openxmlformats.org/markup-compatibility/2006">
          <mc:Choice xmlns:a14="http://schemas.microsoft.com/office/drawing/2010/main" Requires="a14">
            <p:sp>
              <p:nvSpPr>
                <p:cNvPr id="68" name="Title 1"/>
                <p:cNvSpPr txBox="1">
                  <a:spLocks/>
                </p:cNvSpPr>
                <p:nvPr/>
              </p:nvSpPr>
              <p:spPr>
                <a:xfrm>
                  <a:off x="758642" y="2642758"/>
                  <a:ext cx="15756761" cy="12739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Autofit/>
                </a:bodyPr>
                <a:lstStyle>
                  <a:lvl1pPr marL="0" marR="0" indent="0" algn="l" defTabSz="1300480" rtl="0" latinLnBrk="0">
                    <a:lnSpc>
                      <a:spcPct val="100000"/>
                    </a:lnSpc>
                    <a:spcBef>
                      <a:spcPts val="0"/>
                    </a:spcBef>
                    <a:spcAft>
                      <a:spcPts val="0"/>
                    </a:spcAft>
                    <a:buClrTx/>
                    <a:buSzTx/>
                    <a:buFontTx/>
                    <a:buNone/>
                    <a:tabLst/>
                    <a:defRPr sz="3800" b="1" i="0" u="none" strike="noStrike" cap="none" spc="0" baseline="0">
                      <a:ln>
                        <a:noFill/>
                      </a:ln>
                      <a:solidFill>
                        <a:srgbClr val="FFFFB7"/>
                      </a:solidFill>
                      <a:uFillTx/>
                      <a:latin typeface="+mn-lt"/>
                      <a:ea typeface="+mn-ea"/>
                      <a:cs typeface="+mn-cs"/>
                      <a:sym typeface="Helvetica"/>
                    </a:defRPr>
                  </a:lvl1pPr>
                  <a:lvl2pPr marL="0" marR="0" indent="0" algn="l" defTabSz="1300480" rtl="0" latinLnBrk="0">
                    <a:lnSpc>
                      <a:spcPct val="100000"/>
                    </a:lnSpc>
                    <a:spcBef>
                      <a:spcPts val="0"/>
                    </a:spcBef>
                    <a:spcAft>
                      <a:spcPts val="0"/>
                    </a:spcAft>
                    <a:buClrTx/>
                    <a:buSzTx/>
                    <a:buFontTx/>
                    <a:buNone/>
                    <a:tabLst/>
                    <a:defRPr sz="3800" b="1" i="0" u="none" strike="noStrike" cap="none" spc="0" baseline="0">
                      <a:ln>
                        <a:noFill/>
                      </a:ln>
                      <a:solidFill>
                        <a:srgbClr val="FFFFB7"/>
                      </a:solidFill>
                      <a:uFillTx/>
                      <a:latin typeface="+mn-lt"/>
                      <a:ea typeface="+mn-ea"/>
                      <a:cs typeface="+mn-cs"/>
                      <a:sym typeface="Helvetica"/>
                    </a:defRPr>
                  </a:lvl2pPr>
                  <a:lvl3pPr marL="0" marR="0" indent="0" algn="l" defTabSz="1300480" rtl="0" latinLnBrk="0">
                    <a:lnSpc>
                      <a:spcPct val="100000"/>
                    </a:lnSpc>
                    <a:spcBef>
                      <a:spcPts val="0"/>
                    </a:spcBef>
                    <a:spcAft>
                      <a:spcPts val="0"/>
                    </a:spcAft>
                    <a:buClrTx/>
                    <a:buSzTx/>
                    <a:buFontTx/>
                    <a:buNone/>
                    <a:tabLst/>
                    <a:defRPr sz="3800" b="1" i="0" u="none" strike="noStrike" cap="none" spc="0" baseline="0">
                      <a:ln>
                        <a:noFill/>
                      </a:ln>
                      <a:solidFill>
                        <a:srgbClr val="FFFFB7"/>
                      </a:solidFill>
                      <a:uFillTx/>
                      <a:latin typeface="+mn-lt"/>
                      <a:ea typeface="+mn-ea"/>
                      <a:cs typeface="+mn-cs"/>
                      <a:sym typeface="Helvetica"/>
                    </a:defRPr>
                  </a:lvl3pPr>
                  <a:lvl4pPr marL="0" marR="0" indent="0" algn="l" defTabSz="1300480" rtl="0" latinLnBrk="0">
                    <a:lnSpc>
                      <a:spcPct val="100000"/>
                    </a:lnSpc>
                    <a:spcBef>
                      <a:spcPts val="0"/>
                    </a:spcBef>
                    <a:spcAft>
                      <a:spcPts val="0"/>
                    </a:spcAft>
                    <a:buClrTx/>
                    <a:buSzTx/>
                    <a:buFontTx/>
                    <a:buNone/>
                    <a:tabLst/>
                    <a:defRPr sz="3800" b="1" i="0" u="none" strike="noStrike" cap="none" spc="0" baseline="0">
                      <a:ln>
                        <a:noFill/>
                      </a:ln>
                      <a:solidFill>
                        <a:srgbClr val="FFFFB7"/>
                      </a:solidFill>
                      <a:uFillTx/>
                      <a:latin typeface="+mn-lt"/>
                      <a:ea typeface="+mn-ea"/>
                      <a:cs typeface="+mn-cs"/>
                      <a:sym typeface="Helvetica"/>
                    </a:defRPr>
                  </a:lvl4pPr>
                  <a:lvl5pPr marL="0" marR="0" indent="0" algn="l" defTabSz="1300480" rtl="0" latinLnBrk="0">
                    <a:lnSpc>
                      <a:spcPct val="100000"/>
                    </a:lnSpc>
                    <a:spcBef>
                      <a:spcPts val="0"/>
                    </a:spcBef>
                    <a:spcAft>
                      <a:spcPts val="0"/>
                    </a:spcAft>
                    <a:buClrTx/>
                    <a:buSzTx/>
                    <a:buFontTx/>
                    <a:buNone/>
                    <a:tabLst/>
                    <a:defRPr sz="3800" b="1" i="0" u="none" strike="noStrike" cap="none" spc="0" baseline="0">
                      <a:ln>
                        <a:noFill/>
                      </a:ln>
                      <a:solidFill>
                        <a:srgbClr val="FFFFB7"/>
                      </a:solidFill>
                      <a:uFillTx/>
                      <a:latin typeface="+mn-lt"/>
                      <a:ea typeface="+mn-ea"/>
                      <a:cs typeface="+mn-cs"/>
                      <a:sym typeface="Helvetica"/>
                    </a:defRPr>
                  </a:lvl5pPr>
                  <a:lvl6pPr marL="0" marR="0" indent="457200" algn="l" defTabSz="1300480" rtl="0" latinLnBrk="0">
                    <a:lnSpc>
                      <a:spcPct val="100000"/>
                    </a:lnSpc>
                    <a:spcBef>
                      <a:spcPts val="0"/>
                    </a:spcBef>
                    <a:spcAft>
                      <a:spcPts val="0"/>
                    </a:spcAft>
                    <a:buClrTx/>
                    <a:buSzTx/>
                    <a:buFontTx/>
                    <a:buNone/>
                    <a:tabLst/>
                    <a:defRPr sz="3800" b="1" i="0" u="none" strike="noStrike" cap="none" spc="0" baseline="0">
                      <a:ln>
                        <a:noFill/>
                      </a:ln>
                      <a:solidFill>
                        <a:srgbClr val="FFFFB7"/>
                      </a:solidFill>
                      <a:uFillTx/>
                      <a:latin typeface="+mn-lt"/>
                      <a:ea typeface="+mn-ea"/>
                      <a:cs typeface="+mn-cs"/>
                      <a:sym typeface="Helvetica"/>
                    </a:defRPr>
                  </a:lvl6pPr>
                  <a:lvl7pPr marL="0" marR="0" indent="914400" algn="l" defTabSz="1300480" rtl="0" latinLnBrk="0">
                    <a:lnSpc>
                      <a:spcPct val="100000"/>
                    </a:lnSpc>
                    <a:spcBef>
                      <a:spcPts val="0"/>
                    </a:spcBef>
                    <a:spcAft>
                      <a:spcPts val="0"/>
                    </a:spcAft>
                    <a:buClrTx/>
                    <a:buSzTx/>
                    <a:buFontTx/>
                    <a:buNone/>
                    <a:tabLst/>
                    <a:defRPr sz="3800" b="1" i="0" u="none" strike="noStrike" cap="none" spc="0" baseline="0">
                      <a:ln>
                        <a:noFill/>
                      </a:ln>
                      <a:solidFill>
                        <a:srgbClr val="FFFFB7"/>
                      </a:solidFill>
                      <a:uFillTx/>
                      <a:latin typeface="+mn-lt"/>
                      <a:ea typeface="+mn-ea"/>
                      <a:cs typeface="+mn-cs"/>
                      <a:sym typeface="Helvetica"/>
                    </a:defRPr>
                  </a:lvl7pPr>
                  <a:lvl8pPr marL="0" marR="0" indent="1371600" algn="l" defTabSz="1300480" rtl="0" latinLnBrk="0">
                    <a:lnSpc>
                      <a:spcPct val="100000"/>
                    </a:lnSpc>
                    <a:spcBef>
                      <a:spcPts val="0"/>
                    </a:spcBef>
                    <a:spcAft>
                      <a:spcPts val="0"/>
                    </a:spcAft>
                    <a:buClrTx/>
                    <a:buSzTx/>
                    <a:buFontTx/>
                    <a:buNone/>
                    <a:tabLst/>
                    <a:defRPr sz="3800" b="1" i="0" u="none" strike="noStrike" cap="none" spc="0" baseline="0">
                      <a:ln>
                        <a:noFill/>
                      </a:ln>
                      <a:solidFill>
                        <a:srgbClr val="FFFFB7"/>
                      </a:solidFill>
                      <a:uFillTx/>
                      <a:latin typeface="+mn-lt"/>
                      <a:ea typeface="+mn-ea"/>
                      <a:cs typeface="+mn-cs"/>
                      <a:sym typeface="Helvetica"/>
                    </a:defRPr>
                  </a:lvl8pPr>
                  <a:lvl9pPr marL="0" marR="0" indent="1828800" algn="l" defTabSz="1300480" rtl="0" latinLnBrk="0">
                    <a:lnSpc>
                      <a:spcPct val="100000"/>
                    </a:lnSpc>
                    <a:spcBef>
                      <a:spcPts val="0"/>
                    </a:spcBef>
                    <a:spcAft>
                      <a:spcPts val="0"/>
                    </a:spcAft>
                    <a:buClrTx/>
                    <a:buSzTx/>
                    <a:buFontTx/>
                    <a:buNone/>
                    <a:tabLst/>
                    <a:defRPr sz="3800" b="1" i="0" u="none" strike="noStrike" cap="none" spc="0" baseline="0">
                      <a:ln>
                        <a:noFill/>
                      </a:ln>
                      <a:solidFill>
                        <a:srgbClr val="FFFFB7"/>
                      </a:solidFill>
                      <a:uFillTx/>
                      <a:latin typeface="+mn-lt"/>
                      <a:ea typeface="+mn-ea"/>
                      <a:cs typeface="+mn-cs"/>
                      <a:sym typeface="Helvetica"/>
                    </a:defRPr>
                  </a:lvl9pPr>
                </a:lstStyle>
                <a:p>
                  <a:pPr algn="ctr" hangingPunct="1"/>
                  <a:r>
                    <a:rPr lang="en-US" sz="2391" b="0" dirty="0">
                      <a:solidFill>
                        <a:srgbClr val="FFFFFF"/>
                      </a:solidFill>
                    </a:rPr>
                    <a:t>Snapshot </a:t>
                  </a:r>
                  <a:r>
                    <a:rPr lang="en-US" sz="2391" b="0" dirty="0">
                      <a:solidFill>
                        <a:srgbClr val="FFFFFF"/>
                      </a:solidFill>
                    </a:rPr>
                    <a:t>score </a:t>
                  </a:r>
                  <a:r>
                    <a:rPr lang="en-US" sz="2391" b="0" dirty="0">
                      <a:solidFill>
                        <a:srgbClr val="FFFFFF"/>
                      </a:solidFill>
                    </a:rPr>
                    <a:t>given pose </a:t>
                  </a:r>
                  <a14:m>
                    <m:oMath xmlns:m="http://schemas.openxmlformats.org/officeDocument/2006/math">
                      <m:r>
                        <a:rPr lang="en-US" sz="2391" b="0" i="1" dirty="0">
                          <a:solidFill>
                            <a:srgbClr val="FFFFFF"/>
                          </a:solidFill>
                          <a:latin typeface="Cambria Math" panose="02040503050406030204" pitchFamily="18" charset="0"/>
                        </a:rPr>
                        <m:t>𝐽</m:t>
                      </m:r>
                    </m:oMath>
                  </a14:m>
                  <a:r>
                    <a:rPr lang="en-US" sz="2391" b="0" dirty="0">
                      <a:solidFill>
                        <a:srgbClr val="FFFFFF"/>
                      </a:solidFill>
                    </a:rPr>
                    <a:t> and model set </a:t>
                  </a:r>
                  <a14:m>
                    <m:oMath xmlns:m="http://schemas.openxmlformats.org/officeDocument/2006/math">
                      <m:r>
                        <a:rPr lang="en-US" sz="2391" b="0" i="1" dirty="0">
                          <a:solidFill>
                            <a:srgbClr val="FFFFFF"/>
                          </a:solidFill>
                          <a:latin typeface="Cambria Math" panose="02040503050406030204" pitchFamily="18" charset="0"/>
                        </a:rPr>
                        <m:t>𝑀</m:t>
                      </m:r>
                    </m:oMath>
                  </a14:m>
                  <a:endParaRPr lang="en-US" sz="2250" b="0" dirty="0">
                    <a:latin typeface="+mj-lt"/>
                  </a:endParaRPr>
                </a:p>
              </p:txBody>
            </p:sp>
          </mc:Choice>
          <mc:Fallback>
            <p:sp>
              <p:nvSpPr>
                <p:cNvPr id="68" name="Title 1"/>
                <p:cNvSpPr txBox="1">
                  <a:spLocks noRot="1" noChangeAspect="1" noMove="1" noResize="1" noEditPoints="1" noAdjustHandles="1" noChangeArrowheads="1" noChangeShapeType="1" noTextEdit="1"/>
                </p:cNvSpPr>
                <p:nvPr/>
              </p:nvSpPr>
              <p:spPr>
                <a:xfrm>
                  <a:off x="758642" y="2642758"/>
                  <a:ext cx="15756761" cy="1273976"/>
                </a:xfrm>
                <a:prstGeom prst="rect">
                  <a:avLst/>
                </a:prstGeom>
                <a:blipFill rotWithShape="0">
                  <a:blip r:embed="rId12"/>
                  <a:stretch>
                    <a:fillRect t="-5442"/>
                  </a:stretch>
                </a:blipFill>
                <a:ln w="12700">
                  <a:miter lim="400000"/>
                </a:ln>
                <a:extLst>
                  <a:ext uri="{C572A759-6A51-4108-AA02-DFA0A04FC94B}">
                    <ma14:wrappingTextBoxFlag xmlns:ma14="http://schemas.microsoft.com/office/mac/drawingml/2011/main" val="1"/>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3327806" y="4180061"/>
                  <a:ext cx="10684653" cy="8739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12" i="1">
                                <a:solidFill>
                                  <a:srgbClr val="FFFFFF"/>
                                </a:solidFill>
                                <a:latin typeface="Cambria Math" charset="0"/>
                                <a:sym typeface="Helvetica"/>
                              </a:rPr>
                            </m:ctrlPr>
                          </m:sSubPr>
                          <m:e>
                            <m:r>
                              <a:rPr lang="en-US" sz="2812" i="1">
                                <a:solidFill>
                                  <a:srgbClr val="FFFFFF"/>
                                </a:solidFill>
                                <a:latin typeface="Cambria Math" panose="02040503050406030204" pitchFamily="18" charset="0"/>
                                <a:sym typeface="Helvetica"/>
                              </a:rPr>
                              <m:t>𝐿</m:t>
                            </m:r>
                          </m:e>
                          <m:sub>
                            <m:r>
                              <a:rPr lang="en-US" sz="2812" i="1">
                                <a:solidFill>
                                  <a:srgbClr val="FFFFFF"/>
                                </a:solidFill>
                                <a:latin typeface="Cambria Math" panose="02040503050406030204" pitchFamily="18" charset="0"/>
                                <a:sym typeface="Helvetica"/>
                              </a:rPr>
                              <m:t>𝐴</m:t>
                            </m:r>
                          </m:sub>
                        </m:sSub>
                        <m:d>
                          <m:dPr>
                            <m:ctrlPr>
                              <a:rPr lang="en-US" sz="2812" i="1">
                                <a:solidFill>
                                  <a:srgbClr val="FFFFFF"/>
                                </a:solidFill>
                                <a:latin typeface="Cambria Math" charset="0"/>
                                <a:sym typeface="Helvetica"/>
                              </a:rPr>
                            </m:ctrlPr>
                          </m:dPr>
                          <m:e>
                            <m:r>
                              <a:rPr lang="en-US" sz="2812" i="1">
                                <a:solidFill>
                                  <a:srgbClr val="FFFFFF"/>
                                </a:solidFill>
                                <a:latin typeface="Cambria Math" panose="02040503050406030204" pitchFamily="18" charset="0"/>
                                <a:sym typeface="Helvetica"/>
                              </a:rPr>
                              <m:t>𝐽</m:t>
                            </m:r>
                            <m:r>
                              <a:rPr lang="en-US" sz="2812" i="1">
                                <a:solidFill>
                                  <a:srgbClr val="FFFFFF"/>
                                </a:solidFill>
                                <a:latin typeface="Cambria Math" panose="02040503050406030204" pitchFamily="18" charset="0"/>
                                <a:sym typeface="Helvetica"/>
                              </a:rPr>
                              <m:t>,</m:t>
                            </m:r>
                            <m:r>
                              <a:rPr lang="en-US" sz="2812" i="1">
                                <a:solidFill>
                                  <a:srgbClr val="FFFFFF"/>
                                </a:solidFill>
                                <a:latin typeface="Cambria Math" panose="02040503050406030204" pitchFamily="18" charset="0"/>
                                <a:sym typeface="Helvetica"/>
                              </a:rPr>
                              <m:t>𝑀</m:t>
                            </m:r>
                          </m:e>
                        </m:d>
                        <m:r>
                          <a:rPr lang="en-US" sz="2812" i="1">
                            <a:solidFill>
                              <a:srgbClr val="FFFFFF"/>
                            </a:solidFill>
                            <a:latin typeface="Cambria Math" panose="02040503050406030204" pitchFamily="18" charset="0"/>
                            <a:sym typeface="Helvetica"/>
                          </a:rPr>
                          <m:t>=</m:t>
                        </m:r>
                        <m:sSub>
                          <m:sSubPr>
                            <m:ctrlPr>
                              <a:rPr lang="en-US" sz="2812" i="1">
                                <a:solidFill>
                                  <a:srgbClr val="FFFFFF"/>
                                </a:solidFill>
                                <a:latin typeface="Cambria Math" charset="0"/>
                                <a:sym typeface="Helvetica"/>
                              </a:rPr>
                            </m:ctrlPr>
                          </m:sSubPr>
                          <m:e>
                            <m:r>
                              <a:rPr lang="en-US" sz="2812" i="1">
                                <a:solidFill>
                                  <a:srgbClr val="FFFFFF"/>
                                </a:solidFill>
                                <a:latin typeface="Cambria Math" panose="02040503050406030204" pitchFamily="18" charset="0"/>
                                <a:sym typeface="Helvetica"/>
                              </a:rPr>
                              <m:t>𝑤</m:t>
                            </m:r>
                          </m:e>
                          <m:sub>
                            <m:r>
                              <a:rPr lang="en-US" sz="2812" i="1">
                                <a:solidFill>
                                  <a:srgbClr val="FFFFFF"/>
                                </a:solidFill>
                                <a:latin typeface="Cambria Math" panose="02040503050406030204" pitchFamily="18" charset="0"/>
                                <a:sym typeface="Helvetica"/>
                              </a:rPr>
                              <m:t>𝑝</m:t>
                            </m:r>
                          </m:sub>
                        </m:sSub>
                        <m:sSub>
                          <m:sSubPr>
                            <m:ctrlPr>
                              <a:rPr lang="en-US" sz="2812" i="1">
                                <a:solidFill>
                                  <a:srgbClr val="FFFFFF"/>
                                </a:solidFill>
                                <a:latin typeface="Cambria Math" charset="0"/>
                                <a:sym typeface="Helvetica"/>
                              </a:rPr>
                            </m:ctrlPr>
                          </m:sSubPr>
                          <m:e>
                            <m:sSub>
                              <m:sSubPr>
                                <m:ctrlPr>
                                  <a:rPr lang="en-US" sz="2812" i="1">
                                    <a:solidFill>
                                      <a:srgbClr val="FFFFFF"/>
                                    </a:solidFill>
                                    <a:latin typeface="Cambria Math" charset="0"/>
                                    <a:sym typeface="Helvetica"/>
                                  </a:rPr>
                                </m:ctrlPr>
                              </m:sSubPr>
                              <m:e>
                                <m:r>
                                  <a:rPr lang="en-US" sz="2812" i="1">
                                    <a:solidFill>
                                      <a:srgbClr val="FFFFFF"/>
                                    </a:solidFill>
                                    <a:latin typeface="Cambria Math" panose="02040503050406030204" pitchFamily="18" charset="0"/>
                                    <a:sym typeface="Helvetica"/>
                                  </a:rPr>
                                  <m:t>𝐿</m:t>
                                </m:r>
                              </m:e>
                              <m:sub>
                                <m:r>
                                  <a:rPr lang="en-US" sz="2812" i="1">
                                    <a:solidFill>
                                      <a:srgbClr val="FFFFFF"/>
                                    </a:solidFill>
                                    <a:latin typeface="Cambria Math" panose="02040503050406030204" pitchFamily="18" charset="0"/>
                                    <a:sym typeface="Helvetica"/>
                                  </a:rPr>
                                  <m:t>𝑝</m:t>
                                </m:r>
                              </m:sub>
                            </m:sSub>
                          </m:e>
                          <m:sub>
                            <m:r>
                              <a:rPr lang="en-US" sz="2812" i="1">
                                <a:solidFill>
                                  <a:srgbClr val="FFFFFF"/>
                                </a:solidFill>
                                <a:latin typeface="Cambria Math" panose="02040503050406030204" pitchFamily="18" charset="0"/>
                                <a:sym typeface="Helvetica"/>
                              </a:rPr>
                              <m:t>𝐴</m:t>
                            </m:r>
                          </m:sub>
                        </m:sSub>
                        <m:d>
                          <m:dPr>
                            <m:ctrlPr>
                              <a:rPr lang="en-US" sz="2812" i="1">
                                <a:solidFill>
                                  <a:srgbClr val="FFFFFF"/>
                                </a:solidFill>
                                <a:latin typeface="Cambria Math" charset="0"/>
                                <a:sym typeface="Helvetica"/>
                              </a:rPr>
                            </m:ctrlPr>
                          </m:dPr>
                          <m:e>
                            <m:r>
                              <a:rPr lang="en-US" sz="2812" i="1">
                                <a:solidFill>
                                  <a:srgbClr val="FFFFFF"/>
                                </a:solidFill>
                                <a:latin typeface="Cambria Math" panose="02040503050406030204" pitchFamily="18" charset="0"/>
                                <a:sym typeface="Helvetica"/>
                              </a:rPr>
                              <m:t>𝐽</m:t>
                            </m:r>
                          </m:e>
                        </m:d>
                        <m:r>
                          <a:rPr lang="en-US" sz="2812" i="1">
                            <a:solidFill>
                              <a:srgbClr val="FFFFFF"/>
                            </a:solidFill>
                            <a:latin typeface="Cambria Math" panose="02040503050406030204" pitchFamily="18" charset="0"/>
                            <a:sym typeface="Helvetica"/>
                          </a:rPr>
                          <m:t>+</m:t>
                        </m:r>
                        <m:sSub>
                          <m:sSubPr>
                            <m:ctrlPr>
                              <a:rPr lang="en-US" sz="2812" i="1">
                                <a:solidFill>
                                  <a:srgbClr val="FFFFFF"/>
                                </a:solidFill>
                                <a:latin typeface="Cambria Math" charset="0"/>
                                <a:sym typeface="Helvetica"/>
                              </a:rPr>
                            </m:ctrlPr>
                          </m:sSubPr>
                          <m:e>
                            <m:r>
                              <a:rPr lang="en-US" sz="2812" i="1">
                                <a:solidFill>
                                  <a:srgbClr val="FFFFFF"/>
                                </a:solidFill>
                                <a:latin typeface="Cambria Math" panose="02040503050406030204" pitchFamily="18" charset="0"/>
                                <a:sym typeface="Helvetica"/>
                              </a:rPr>
                              <m:t>𝑤</m:t>
                            </m:r>
                          </m:e>
                          <m:sub>
                            <m:r>
                              <a:rPr lang="en-US" sz="2812" i="1">
                                <a:solidFill>
                                  <a:srgbClr val="FFFFFF"/>
                                </a:solidFill>
                                <a:latin typeface="Cambria Math" panose="02040503050406030204" pitchFamily="18" charset="0"/>
                                <a:sym typeface="Helvetica"/>
                              </a:rPr>
                              <m:t>𝑜</m:t>
                            </m:r>
                          </m:sub>
                        </m:sSub>
                        <m:sSub>
                          <m:sSubPr>
                            <m:ctrlPr>
                              <a:rPr lang="en-US" sz="2812" i="1">
                                <a:solidFill>
                                  <a:srgbClr val="FFFFFF"/>
                                </a:solidFill>
                                <a:latin typeface="Cambria Math" charset="0"/>
                                <a:sym typeface="Helvetica"/>
                              </a:rPr>
                            </m:ctrlPr>
                          </m:sSubPr>
                          <m:e>
                            <m:r>
                              <a:rPr lang="en-US" sz="2812" i="1">
                                <a:solidFill>
                                  <a:srgbClr val="FFFFFF"/>
                                </a:solidFill>
                                <a:latin typeface="Cambria Math" panose="02040503050406030204" pitchFamily="18" charset="0"/>
                                <a:sym typeface="Helvetica"/>
                              </a:rPr>
                              <m:t>𝐿</m:t>
                            </m:r>
                          </m:e>
                          <m:sub>
                            <m:r>
                              <a:rPr lang="en-US" sz="2812" i="1">
                                <a:solidFill>
                                  <a:srgbClr val="FFFFFF"/>
                                </a:solidFill>
                                <a:latin typeface="Cambria Math" panose="02040503050406030204" pitchFamily="18" charset="0"/>
                                <a:sym typeface="Helvetica"/>
                              </a:rPr>
                              <m:t>𝑜</m:t>
                            </m:r>
                          </m:sub>
                        </m:sSub>
                        <m:d>
                          <m:dPr>
                            <m:ctrlPr>
                              <a:rPr lang="en-US" sz="2812" i="1">
                                <a:solidFill>
                                  <a:srgbClr val="FFFFFF"/>
                                </a:solidFill>
                                <a:latin typeface="Cambria Math" charset="0"/>
                                <a:sym typeface="Helvetica"/>
                              </a:rPr>
                            </m:ctrlPr>
                          </m:dPr>
                          <m:e>
                            <m:r>
                              <a:rPr lang="en-US" sz="2812" i="1">
                                <a:solidFill>
                                  <a:srgbClr val="FFFFFF"/>
                                </a:solidFill>
                                <a:latin typeface="Cambria Math" panose="02040503050406030204" pitchFamily="18" charset="0"/>
                                <a:sym typeface="Helvetica"/>
                              </a:rPr>
                              <m:t>𝑀</m:t>
                            </m:r>
                          </m:e>
                        </m:d>
                        <m:r>
                          <a:rPr lang="en-US" sz="2812" i="1">
                            <a:solidFill>
                              <a:srgbClr val="FFFFFF"/>
                            </a:solidFill>
                            <a:latin typeface="Cambria Math" panose="02040503050406030204" pitchFamily="18" charset="0"/>
                            <a:sym typeface="Helvetica"/>
                          </a:rPr>
                          <m:t>+</m:t>
                        </m:r>
                        <m:sSub>
                          <m:sSubPr>
                            <m:ctrlPr>
                              <a:rPr lang="en-US" sz="2812" i="1">
                                <a:solidFill>
                                  <a:srgbClr val="FFFFFF"/>
                                </a:solidFill>
                                <a:latin typeface="Cambria Math" charset="0"/>
                                <a:sym typeface="Helvetica"/>
                              </a:rPr>
                            </m:ctrlPr>
                          </m:sSubPr>
                          <m:e>
                            <m:r>
                              <a:rPr lang="en-US" sz="2812" i="1">
                                <a:solidFill>
                                  <a:srgbClr val="FFFFFF"/>
                                </a:solidFill>
                                <a:latin typeface="Cambria Math" panose="02040503050406030204" pitchFamily="18" charset="0"/>
                                <a:sym typeface="Helvetica"/>
                              </a:rPr>
                              <m:t>𝑤</m:t>
                            </m:r>
                          </m:e>
                          <m:sub>
                            <m:r>
                              <a:rPr lang="en-US" sz="2812" i="1">
                                <a:solidFill>
                                  <a:srgbClr val="FFFFFF"/>
                                </a:solidFill>
                                <a:latin typeface="Cambria Math" panose="02040503050406030204" pitchFamily="18" charset="0"/>
                                <a:sym typeface="Helvetica"/>
                              </a:rPr>
                              <m:t>𝑖</m:t>
                            </m:r>
                          </m:sub>
                        </m:sSub>
                        <m:sSub>
                          <m:sSubPr>
                            <m:ctrlPr>
                              <a:rPr lang="en-US" sz="2812" i="1">
                                <a:solidFill>
                                  <a:srgbClr val="FFFFFF"/>
                                </a:solidFill>
                                <a:latin typeface="Cambria Math" charset="0"/>
                                <a:sym typeface="Helvetica"/>
                              </a:rPr>
                            </m:ctrlPr>
                          </m:sSubPr>
                          <m:e>
                            <m:r>
                              <a:rPr lang="en-US" sz="2812" i="1">
                                <a:solidFill>
                                  <a:srgbClr val="FFFFFF"/>
                                </a:solidFill>
                                <a:latin typeface="Cambria Math" panose="02040503050406030204" pitchFamily="18" charset="0"/>
                                <a:sym typeface="Helvetica"/>
                              </a:rPr>
                              <m:t>𝐿</m:t>
                            </m:r>
                          </m:e>
                          <m:sub>
                            <m:sSub>
                              <m:sSubPr>
                                <m:ctrlPr>
                                  <a:rPr lang="en-US" sz="2812" i="1">
                                    <a:solidFill>
                                      <a:srgbClr val="FFFFFF"/>
                                    </a:solidFill>
                                    <a:latin typeface="Cambria Math" charset="0"/>
                                    <a:sym typeface="Helvetica"/>
                                  </a:rPr>
                                </m:ctrlPr>
                              </m:sSubPr>
                              <m:e>
                                <m:r>
                                  <a:rPr lang="en-US" sz="2812" i="1">
                                    <a:solidFill>
                                      <a:srgbClr val="FFFFFF"/>
                                    </a:solidFill>
                                    <a:latin typeface="Cambria Math" panose="02040503050406030204" pitchFamily="18" charset="0"/>
                                    <a:sym typeface="Helvetica"/>
                                  </a:rPr>
                                  <m:t>𝑖</m:t>
                                </m:r>
                              </m:e>
                              <m:sub>
                                <m:r>
                                  <a:rPr lang="en-US" sz="2812" i="1">
                                    <a:solidFill>
                                      <a:srgbClr val="FFFFFF"/>
                                    </a:solidFill>
                                    <a:latin typeface="Cambria Math" panose="02040503050406030204" pitchFamily="18" charset="0"/>
                                    <a:sym typeface="Helvetica"/>
                                  </a:rPr>
                                  <m:t>𝐴</m:t>
                                </m:r>
                              </m:sub>
                            </m:sSub>
                          </m:sub>
                        </m:sSub>
                        <m:r>
                          <a:rPr lang="en-US" sz="2812" i="1">
                            <a:solidFill>
                              <a:srgbClr val="FFFFFF"/>
                            </a:solidFill>
                            <a:latin typeface="Cambria Math" panose="02040503050406030204" pitchFamily="18" charset="0"/>
                            <a:sym typeface="Helvetica"/>
                          </a:rPr>
                          <m:t>(</m:t>
                        </m:r>
                        <m:r>
                          <a:rPr lang="en-US" sz="2812" i="1">
                            <a:solidFill>
                              <a:srgbClr val="FFFFFF"/>
                            </a:solidFill>
                            <a:latin typeface="Cambria Math" panose="02040503050406030204" pitchFamily="18" charset="0"/>
                            <a:sym typeface="Helvetica"/>
                          </a:rPr>
                          <m:t>𝐽</m:t>
                        </m:r>
                        <m:r>
                          <a:rPr lang="en-US" sz="2812" i="1">
                            <a:solidFill>
                              <a:srgbClr val="FFFFFF"/>
                            </a:solidFill>
                            <a:latin typeface="Cambria Math" panose="02040503050406030204" pitchFamily="18" charset="0"/>
                            <a:sym typeface="Helvetica"/>
                          </a:rPr>
                          <m:t>,</m:t>
                        </m:r>
                        <m:r>
                          <a:rPr lang="en-US" sz="2812" i="1">
                            <a:solidFill>
                              <a:srgbClr val="FFFFFF"/>
                            </a:solidFill>
                            <a:latin typeface="Cambria Math" panose="02040503050406030204" pitchFamily="18" charset="0"/>
                            <a:sym typeface="Helvetica"/>
                          </a:rPr>
                          <m:t>𝑀</m:t>
                        </m:r>
                        <m:r>
                          <a:rPr lang="en-US" sz="2812" i="1">
                            <a:solidFill>
                              <a:srgbClr val="FFFFFF"/>
                            </a:solidFill>
                            <a:latin typeface="Cambria Math" panose="02040503050406030204" pitchFamily="18" charset="0"/>
                            <a:sym typeface="Helvetica"/>
                          </a:rPr>
                          <m:t>)</m:t>
                        </m:r>
                      </m:oMath>
                    </m:oMathPara>
                  </a14:m>
                  <a:endParaRPr lang="en-US" sz="2250" dirty="0"/>
                </a:p>
              </p:txBody>
            </p:sp>
          </mc:Choice>
          <mc:Fallback>
            <p:sp>
              <p:nvSpPr>
                <p:cNvPr id="6" name="Rectangle 5"/>
                <p:cNvSpPr>
                  <a:spLocks noRot="1" noChangeAspect="1" noMove="1" noResize="1" noEditPoints="1" noAdjustHandles="1" noChangeArrowheads="1" noChangeShapeType="1" noTextEdit="1"/>
                </p:cNvSpPr>
                <p:nvPr/>
              </p:nvSpPr>
              <p:spPr>
                <a:xfrm>
                  <a:off x="3327806" y="4180061"/>
                  <a:ext cx="10684653" cy="873931"/>
                </a:xfrm>
                <a:prstGeom prst="rect">
                  <a:avLst/>
                </a:prstGeom>
                <a:blipFill rotWithShape="0">
                  <a:blip r:embed="rId13"/>
                  <a:stretch>
                    <a:fillRect/>
                  </a:stretch>
                </a:blipFill>
              </p:spPr>
              <p:txBody>
                <a:bodyPr/>
                <a:lstStyle/>
                <a:p>
                  <a:r>
                    <a:rPr lang="zh-CN" altLang="en-US">
                      <a:noFill/>
                    </a:rPr>
                    <a:t> </a:t>
                  </a:r>
                </a:p>
              </p:txBody>
            </p:sp>
          </mc:Fallback>
        </mc:AlternateContent>
        <p:pic>
          <p:nvPicPr>
            <p:cNvPr id="73" name="Picture 72"/>
            <p:cNvPicPr>
              <a:picLocks noChangeAspect="1"/>
            </p:cNvPicPr>
            <p:nvPr/>
          </p:nvPicPr>
          <p:blipFill rotWithShape="1">
            <a:blip r:embed="rId14" cstate="print">
              <a:lum bright="70000" contrast="-70000"/>
              <a:extLst>
                <a:ext uri="{28A0092B-C50C-407E-A947-70E740481C1C}">
                  <a14:useLocalDpi xmlns:a14="http://schemas.microsoft.com/office/drawing/2010/main" val="0"/>
                </a:ext>
              </a:extLst>
            </a:blip>
            <a:srcRect l="6521" t="5524" r="6615" b="8762"/>
            <a:stretch/>
          </p:blipFill>
          <p:spPr>
            <a:xfrm>
              <a:off x="6773909" y="5827086"/>
              <a:ext cx="1143000" cy="1127880"/>
            </a:xfrm>
            <a:prstGeom prst="rect">
              <a:avLst/>
            </a:prstGeom>
            <a:ln>
              <a:noFill/>
            </a:ln>
            <a:effectLst>
              <a:outerShdw blurRad="50800" dist="38100" dir="2700000" algn="tl" rotWithShape="0">
                <a:prstClr val="black">
                  <a:alpha val="40000"/>
                </a:prstClr>
              </a:outerShdw>
            </a:effectLst>
          </p:spPr>
        </p:pic>
        <p:grpSp>
          <p:nvGrpSpPr>
            <p:cNvPr id="85" name="Group 84"/>
            <p:cNvGrpSpPr/>
            <p:nvPr/>
          </p:nvGrpSpPr>
          <p:grpSpPr>
            <a:xfrm>
              <a:off x="8823315" y="5873149"/>
              <a:ext cx="2186088" cy="738873"/>
              <a:chOff x="12442281" y="4270142"/>
              <a:chExt cx="2186088" cy="738873"/>
            </a:xfrm>
          </p:grpSpPr>
          <p:cxnSp>
            <p:nvCxnSpPr>
              <p:cNvPr id="86" name="Straight Connector 85"/>
              <p:cNvCxnSpPr>
                <a:stCxn id="93" idx="6"/>
                <a:endCxn id="90" idx="2"/>
              </p:cNvCxnSpPr>
              <p:nvPr/>
            </p:nvCxnSpPr>
            <p:spPr>
              <a:xfrm>
                <a:off x="13389920" y="4557265"/>
                <a:ext cx="290811" cy="0"/>
              </a:xfrm>
              <a:prstGeom prst="line">
                <a:avLst/>
              </a:prstGeom>
              <a:noFill/>
              <a:ln w="57150" cap="flat">
                <a:solidFill>
                  <a:srgbClr val="CDCDCD"/>
                </a:solid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grpSp>
            <p:nvGrpSpPr>
              <p:cNvPr id="87" name="Group 86"/>
              <p:cNvGrpSpPr/>
              <p:nvPr/>
            </p:nvGrpSpPr>
            <p:grpSpPr>
              <a:xfrm>
                <a:off x="12442281" y="4270142"/>
                <a:ext cx="947638" cy="694691"/>
                <a:chOff x="12442281" y="4270142"/>
                <a:chExt cx="947638" cy="694691"/>
              </a:xfrm>
            </p:grpSpPr>
            <p:pic>
              <p:nvPicPr>
                <p:cNvPr id="92" name="Picture 91"/>
                <p:cNvPicPr>
                  <a:picLocks noChangeAspect="1"/>
                </p:cNvPicPr>
                <p:nvPr/>
              </p:nvPicPr>
              <p:blipFill rotWithShape="1">
                <a:blip r:embed="rId15" cstate="print">
                  <a:lum bright="70000" contrast="-70000"/>
                  <a:extLst>
                    <a:ext uri="{28A0092B-C50C-407E-A947-70E740481C1C}">
                      <a14:useLocalDpi xmlns:a14="http://schemas.microsoft.com/office/drawing/2010/main" val="0"/>
                    </a:ext>
                  </a:extLst>
                </a:blip>
                <a:srcRect b="20881"/>
                <a:stretch/>
              </p:blipFill>
              <p:spPr>
                <a:xfrm>
                  <a:off x="12610458" y="4481193"/>
                  <a:ext cx="611285" cy="483640"/>
                </a:xfrm>
                <a:prstGeom prst="rect">
                  <a:avLst/>
                </a:prstGeom>
                <a:effectLst>
                  <a:outerShdw blurRad="50800" dist="38100" dir="2700000" algn="tl" rotWithShape="0">
                    <a:prstClr val="black">
                      <a:alpha val="40000"/>
                    </a:prstClr>
                  </a:outerShdw>
                </a:effectLst>
              </p:spPr>
            </p:pic>
            <p:sp>
              <p:nvSpPr>
                <p:cNvPr id="93" name="Oval 92"/>
                <p:cNvSpPr/>
                <p:nvPr/>
              </p:nvSpPr>
              <p:spPr>
                <a:xfrm>
                  <a:off x="12442281" y="4270142"/>
                  <a:ext cx="947638" cy="574245"/>
                </a:xfrm>
                <a:prstGeom prst="ellipse">
                  <a:avLst/>
                </a:prstGeom>
                <a:noFill/>
                <a:ln w="57150" cap="flat">
                  <a:solidFill>
                    <a:srgbClr val="CDCDCD"/>
                  </a:solid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endParaRPr lang="en-US" sz="1266"/>
                </a:p>
              </p:txBody>
            </p:sp>
          </p:grpSp>
          <p:grpSp>
            <p:nvGrpSpPr>
              <p:cNvPr id="88" name="Group 87"/>
              <p:cNvGrpSpPr/>
              <p:nvPr/>
            </p:nvGrpSpPr>
            <p:grpSpPr>
              <a:xfrm>
                <a:off x="13680731" y="4270142"/>
                <a:ext cx="947638" cy="738873"/>
                <a:chOff x="13680731" y="4270142"/>
                <a:chExt cx="947638" cy="738873"/>
              </a:xfrm>
            </p:grpSpPr>
            <p:sp>
              <p:nvSpPr>
                <p:cNvPr id="90" name="Oval 89"/>
                <p:cNvSpPr/>
                <p:nvPr/>
              </p:nvSpPr>
              <p:spPr>
                <a:xfrm>
                  <a:off x="13680731" y="4270142"/>
                  <a:ext cx="947638" cy="574244"/>
                </a:xfrm>
                <a:prstGeom prst="ellipse">
                  <a:avLst/>
                </a:prstGeom>
                <a:noFill/>
                <a:ln w="57150" cap="flat">
                  <a:solidFill>
                    <a:srgbClr val="CDCDCD"/>
                  </a:solid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endParaRPr lang="en-US" sz="1266"/>
                </a:p>
              </p:txBody>
            </p:sp>
            <p:pic>
              <p:nvPicPr>
                <p:cNvPr id="91" name="Picture 90"/>
                <p:cNvPicPr>
                  <a:picLocks noChangeAspect="1"/>
                </p:cNvPicPr>
                <p:nvPr/>
              </p:nvPicPr>
              <p:blipFill rotWithShape="1">
                <a:blip r:embed="rId16" cstate="print">
                  <a:lum bright="70000" contrast="-70000"/>
                  <a:extLst>
                    <a:ext uri="{28A0092B-C50C-407E-A947-70E740481C1C}">
                      <a14:useLocalDpi xmlns:a14="http://schemas.microsoft.com/office/drawing/2010/main" val="0"/>
                    </a:ext>
                  </a:extLst>
                </a:blip>
                <a:srcRect l="8273" t="16157" r="7926" b="31717"/>
                <a:stretch/>
              </p:blipFill>
              <p:spPr>
                <a:xfrm>
                  <a:off x="13794678" y="4557469"/>
                  <a:ext cx="725923" cy="451546"/>
                </a:xfrm>
                <a:prstGeom prst="rect">
                  <a:avLst/>
                </a:prstGeom>
                <a:effectLst>
                  <a:outerShdw blurRad="50800" dist="38100" dir="2700000" algn="tl" rotWithShape="0">
                    <a:prstClr val="black">
                      <a:alpha val="40000"/>
                    </a:prstClr>
                  </a:outerShdw>
                </a:effectLst>
              </p:spPr>
            </p:pic>
          </p:grpSp>
        </p:grpSp>
        <p:grpSp>
          <p:nvGrpSpPr>
            <p:cNvPr id="94" name="Group 93"/>
            <p:cNvGrpSpPr/>
            <p:nvPr/>
          </p:nvGrpSpPr>
          <p:grpSpPr>
            <a:xfrm>
              <a:off x="12139063" y="5784697"/>
              <a:ext cx="1143000" cy="2286278"/>
              <a:chOff x="12963825" y="5793089"/>
              <a:chExt cx="1143000" cy="2286278"/>
            </a:xfrm>
          </p:grpSpPr>
          <p:pic>
            <p:nvPicPr>
              <p:cNvPr id="95" name="Picture 94"/>
              <p:cNvPicPr>
                <a:picLocks noChangeAspect="1"/>
              </p:cNvPicPr>
              <p:nvPr/>
            </p:nvPicPr>
            <p:blipFill rotWithShape="1">
              <a:blip r:embed="rId14" cstate="print">
                <a:lum bright="70000" contrast="-70000"/>
                <a:extLst>
                  <a:ext uri="{28A0092B-C50C-407E-A947-70E740481C1C}">
                    <a14:useLocalDpi xmlns:a14="http://schemas.microsoft.com/office/drawing/2010/main" val="0"/>
                  </a:ext>
                </a:extLst>
              </a:blip>
              <a:srcRect l="6521" t="5524" r="6615" b="8762"/>
              <a:stretch/>
            </p:blipFill>
            <p:spPr>
              <a:xfrm>
                <a:off x="12963825" y="5793089"/>
                <a:ext cx="1143000" cy="1127880"/>
              </a:xfrm>
              <a:prstGeom prst="rect">
                <a:avLst/>
              </a:prstGeom>
              <a:ln>
                <a:noFill/>
              </a:ln>
              <a:effectLst>
                <a:outerShdw blurRad="50800" dist="38100" dir="2700000" algn="tl" rotWithShape="0">
                  <a:prstClr val="black">
                    <a:alpha val="40000"/>
                  </a:prstClr>
                </a:outerShdw>
              </a:effectLst>
            </p:spPr>
          </p:pic>
          <p:cxnSp>
            <p:nvCxnSpPr>
              <p:cNvPr id="96" name="Straight Connector 95"/>
              <p:cNvCxnSpPr>
                <a:stCxn id="95" idx="2"/>
                <a:endCxn id="99" idx="0"/>
              </p:cNvCxnSpPr>
              <p:nvPr/>
            </p:nvCxnSpPr>
            <p:spPr>
              <a:xfrm>
                <a:off x="13535326" y="6920969"/>
                <a:ext cx="0" cy="305524"/>
              </a:xfrm>
              <a:prstGeom prst="line">
                <a:avLst/>
              </a:prstGeom>
              <a:noFill/>
              <a:ln w="57150" cap="flat">
                <a:solidFill>
                  <a:srgbClr val="CDCDCD"/>
                </a:solid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grpSp>
            <p:nvGrpSpPr>
              <p:cNvPr id="97" name="Group 96"/>
              <p:cNvGrpSpPr/>
              <p:nvPr/>
            </p:nvGrpSpPr>
            <p:grpSpPr>
              <a:xfrm>
                <a:off x="13061506" y="7226493"/>
                <a:ext cx="947638" cy="852874"/>
                <a:chOff x="13061506" y="7226493"/>
                <a:chExt cx="947638" cy="852874"/>
              </a:xfrm>
            </p:grpSpPr>
            <p:pic>
              <p:nvPicPr>
                <p:cNvPr id="98" name="Picture 97"/>
                <p:cNvPicPr>
                  <a:picLocks noChangeAspect="1"/>
                </p:cNvPicPr>
                <p:nvPr/>
              </p:nvPicPr>
              <p:blipFill rotWithShape="1">
                <a:blip r:embed="rId17" cstate="print">
                  <a:lum bright="70000" contrast="-70000"/>
                  <a:extLst>
                    <a:ext uri="{28A0092B-C50C-407E-A947-70E740481C1C}">
                      <a14:useLocalDpi xmlns:a14="http://schemas.microsoft.com/office/drawing/2010/main" val="0"/>
                    </a:ext>
                  </a:extLst>
                </a:blip>
                <a:srcRect b="14307"/>
                <a:stretch/>
              </p:blipFill>
              <p:spPr>
                <a:xfrm>
                  <a:off x="13092171" y="7321257"/>
                  <a:ext cx="884679" cy="758110"/>
                </a:xfrm>
                <a:prstGeom prst="rect">
                  <a:avLst/>
                </a:prstGeom>
                <a:effectLst>
                  <a:outerShdw blurRad="50800" dist="38100" dir="2700000" algn="tl" rotWithShape="0">
                    <a:prstClr val="black">
                      <a:alpha val="40000"/>
                    </a:prstClr>
                  </a:outerShdw>
                </a:effectLst>
              </p:spPr>
            </p:pic>
            <p:sp>
              <p:nvSpPr>
                <p:cNvPr id="99" name="Oval 98"/>
                <p:cNvSpPr/>
                <p:nvPr/>
              </p:nvSpPr>
              <p:spPr>
                <a:xfrm>
                  <a:off x="13061506" y="7226493"/>
                  <a:ext cx="947638" cy="574244"/>
                </a:xfrm>
                <a:prstGeom prst="ellipse">
                  <a:avLst/>
                </a:prstGeom>
                <a:noFill/>
                <a:ln w="57150" cap="flat">
                  <a:solidFill>
                    <a:srgbClr val="CDCDCD"/>
                  </a:solid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endParaRPr lang="en-US" sz="1266"/>
                </a:p>
              </p:txBody>
            </p:sp>
          </p:grpSp>
        </p:grpSp>
        <p:grpSp>
          <p:nvGrpSpPr>
            <p:cNvPr id="7" name="Group 6"/>
            <p:cNvGrpSpPr/>
            <p:nvPr/>
          </p:nvGrpSpPr>
          <p:grpSpPr>
            <a:xfrm>
              <a:off x="6720121" y="5018792"/>
              <a:ext cx="1246091" cy="657451"/>
              <a:chOff x="6720121" y="5018792"/>
              <a:chExt cx="1246091" cy="657451"/>
            </a:xfrm>
          </p:grpSpPr>
          <p:sp>
            <p:nvSpPr>
              <p:cNvPr id="101" name="Left Brace 100"/>
              <p:cNvSpPr/>
              <p:nvPr/>
            </p:nvSpPr>
            <p:spPr>
              <a:xfrm rot="16200000">
                <a:off x="7213179" y="4575038"/>
                <a:ext cx="259976" cy="1147483"/>
              </a:xfrm>
              <a:prstGeom prst="leftBrace">
                <a:avLst/>
              </a:prstGeom>
              <a:noFill/>
              <a:ln w="254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1" tIns="32145" rIns="64291" bIns="32145" numCol="1" spcCol="38100" rtlCol="0" anchor="t">
                <a:noAutofit/>
              </a:bodyPr>
              <a:lstStyle/>
              <a:p>
                <a:pPr defTabSz="642915" latinLnBrk="1" hangingPunct="0"/>
                <a:endParaRPr lang="en-US" sz="1266">
                  <a:solidFill>
                    <a:srgbClr val="000000"/>
                  </a:solidFill>
                </a:endParaRPr>
              </a:p>
            </p:txBody>
          </p:sp>
          <p:sp>
            <p:nvSpPr>
              <p:cNvPr id="105" name="TextBox 104"/>
              <p:cNvSpPr txBox="1"/>
              <p:nvPr/>
            </p:nvSpPr>
            <p:spPr>
              <a:xfrm>
                <a:off x="6720121" y="5175674"/>
                <a:ext cx="1246091" cy="5005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914367" hangingPunct="0"/>
                <a:r>
                  <a:rPr lang="en-US" sz="1687" b="1" dirty="0">
                    <a:solidFill>
                      <a:srgbClr val="FFFFB7"/>
                    </a:solidFill>
                    <a:latin typeface="+mj-lt"/>
                    <a:ea typeface="Futura Bk BT"/>
                    <a:cs typeface="Futura Bk BT"/>
                    <a:sym typeface="Futura Bk BT"/>
                  </a:rPr>
                  <a:t>pose</a:t>
                </a:r>
                <a:endParaRPr lang="en-US" sz="1687" b="1" dirty="0">
                  <a:solidFill>
                    <a:srgbClr val="FFFFB7"/>
                  </a:solidFill>
                  <a:latin typeface="+mj-lt"/>
                  <a:ea typeface="Futura Bk BT"/>
                  <a:cs typeface="Futura Bk BT"/>
                  <a:sym typeface="Futura Bk BT"/>
                </a:endParaRPr>
              </a:p>
            </p:txBody>
          </p:sp>
        </p:grpSp>
        <p:grpSp>
          <p:nvGrpSpPr>
            <p:cNvPr id="8" name="Group 7"/>
            <p:cNvGrpSpPr/>
            <p:nvPr/>
          </p:nvGrpSpPr>
          <p:grpSpPr>
            <a:xfrm>
              <a:off x="9296514" y="5018792"/>
              <a:ext cx="1246091" cy="657451"/>
              <a:chOff x="9296514" y="5018792"/>
              <a:chExt cx="1246091" cy="657451"/>
            </a:xfrm>
          </p:grpSpPr>
          <p:sp>
            <p:nvSpPr>
              <p:cNvPr id="102" name="Left Brace 101"/>
              <p:cNvSpPr/>
              <p:nvPr/>
            </p:nvSpPr>
            <p:spPr>
              <a:xfrm rot="16200000">
                <a:off x="9789572" y="4608656"/>
                <a:ext cx="259976" cy="1080247"/>
              </a:xfrm>
              <a:prstGeom prst="leftBrace">
                <a:avLst/>
              </a:prstGeom>
              <a:noFill/>
              <a:ln w="254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1" tIns="32145" rIns="64291" bIns="32145" numCol="1" spcCol="38100" rtlCol="0" anchor="t">
                <a:noAutofit/>
              </a:bodyPr>
              <a:lstStyle/>
              <a:p>
                <a:pPr defTabSz="642915" latinLnBrk="1" hangingPunct="0"/>
                <a:endParaRPr lang="en-US" sz="1266">
                  <a:solidFill>
                    <a:srgbClr val="000000"/>
                  </a:solidFill>
                </a:endParaRPr>
              </a:p>
            </p:txBody>
          </p:sp>
          <p:sp>
            <p:nvSpPr>
              <p:cNvPr id="111" name="TextBox 110"/>
              <p:cNvSpPr txBox="1"/>
              <p:nvPr/>
            </p:nvSpPr>
            <p:spPr>
              <a:xfrm>
                <a:off x="9296514" y="5175674"/>
                <a:ext cx="1246091" cy="5005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914367" hangingPunct="0"/>
                <a:r>
                  <a:rPr lang="en-US" sz="1687" b="1" dirty="0">
                    <a:solidFill>
                      <a:srgbClr val="FFFFB7"/>
                    </a:solidFill>
                    <a:latin typeface="+mj-lt"/>
                    <a:ea typeface="Futura Bk BT"/>
                    <a:cs typeface="Futura Bk BT"/>
                    <a:sym typeface="Futura Bk BT"/>
                  </a:rPr>
                  <a:t>object</a:t>
                </a:r>
                <a:endParaRPr lang="en-US" sz="1687" b="1" dirty="0">
                  <a:solidFill>
                    <a:srgbClr val="FFFFB7"/>
                  </a:solidFill>
                  <a:latin typeface="+mj-lt"/>
                  <a:ea typeface="Futura Bk BT"/>
                  <a:cs typeface="Futura Bk BT"/>
                  <a:sym typeface="Futura Bk BT"/>
                </a:endParaRPr>
              </a:p>
            </p:txBody>
          </p:sp>
        </p:grpSp>
        <p:grpSp>
          <p:nvGrpSpPr>
            <p:cNvPr id="9" name="Group 8"/>
            <p:cNvGrpSpPr/>
            <p:nvPr/>
          </p:nvGrpSpPr>
          <p:grpSpPr>
            <a:xfrm>
              <a:off x="11842106" y="5018792"/>
              <a:ext cx="1736914" cy="657451"/>
              <a:chOff x="11842106" y="5018792"/>
              <a:chExt cx="1736914" cy="657451"/>
            </a:xfrm>
          </p:grpSpPr>
          <p:sp>
            <p:nvSpPr>
              <p:cNvPr id="103" name="Left Brace 102"/>
              <p:cNvSpPr/>
              <p:nvPr/>
            </p:nvSpPr>
            <p:spPr>
              <a:xfrm rot="16200000">
                <a:off x="12580575" y="4380057"/>
                <a:ext cx="259976" cy="1537445"/>
              </a:xfrm>
              <a:prstGeom prst="leftBrace">
                <a:avLst/>
              </a:prstGeom>
              <a:noFill/>
              <a:ln w="25400" cap="flat">
                <a:solidFill>
                  <a:srgbClr val="FFFFFF"/>
                </a:solidFill>
                <a:prstDash val="solid"/>
                <a:round/>
              </a:ln>
              <a:effectLst>
                <a:outerShdw blurRad="50800" dist="254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1" tIns="32145" rIns="64291" bIns="32145" numCol="1" spcCol="38100" rtlCol="0" anchor="t">
                <a:noAutofit/>
              </a:bodyPr>
              <a:lstStyle/>
              <a:p>
                <a:pPr defTabSz="642915" latinLnBrk="1" hangingPunct="0"/>
                <a:endParaRPr lang="en-US" sz="1266">
                  <a:solidFill>
                    <a:srgbClr val="000000"/>
                  </a:solidFill>
                </a:endParaRPr>
              </a:p>
            </p:txBody>
          </p:sp>
          <p:sp>
            <p:nvSpPr>
              <p:cNvPr id="112" name="TextBox 111"/>
              <p:cNvSpPr txBox="1"/>
              <p:nvPr/>
            </p:nvSpPr>
            <p:spPr>
              <a:xfrm>
                <a:off x="11842106" y="5175674"/>
                <a:ext cx="1736914" cy="5005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914367" hangingPunct="0"/>
                <a:r>
                  <a:rPr lang="en-US" sz="1687" b="1" dirty="0">
                    <a:solidFill>
                      <a:srgbClr val="FFFFB7"/>
                    </a:solidFill>
                    <a:latin typeface="+mj-lt"/>
                    <a:ea typeface="Futura Bk BT"/>
                    <a:cs typeface="Futura Bk BT"/>
                    <a:sym typeface="Futura Bk BT"/>
                  </a:rPr>
                  <a:t>interaction</a:t>
                </a:r>
                <a:endParaRPr lang="en-US" sz="1687" b="1" dirty="0">
                  <a:solidFill>
                    <a:srgbClr val="FFFFB7"/>
                  </a:solidFill>
                  <a:latin typeface="+mj-lt"/>
                  <a:ea typeface="Futura Bk BT"/>
                  <a:cs typeface="Futura Bk BT"/>
                  <a:sym typeface="Futura Bk BT"/>
                </a:endParaRPr>
              </a:p>
            </p:txBody>
          </p:sp>
        </p:grpSp>
      </p:grpSp>
      <p:sp>
        <p:nvSpPr>
          <p:cNvPr id="2" name="Title 1"/>
          <p:cNvSpPr>
            <a:spLocks noGrp="1"/>
          </p:cNvSpPr>
          <p:nvPr>
            <p:ph type="title"/>
          </p:nvPr>
        </p:nvSpPr>
        <p:spPr>
          <a:xfrm>
            <a:off x="311090" y="193776"/>
            <a:ext cx="11478748" cy="492108"/>
          </a:xfrm>
        </p:spPr>
        <p:txBody>
          <a:bodyPr>
            <a:normAutofit fontScale="90000"/>
          </a:bodyPr>
          <a:lstStyle/>
          <a:p>
            <a:pPr algn="ctr"/>
            <a:r>
              <a:rPr lang="en-US" dirty="0">
                <a:solidFill>
                  <a:schemeClr val="bg1"/>
                </a:solidFill>
              </a:rPr>
              <a:t>G</a:t>
            </a:r>
            <a:r>
              <a:rPr lang="en-US" dirty="0" smtClean="0">
                <a:solidFill>
                  <a:schemeClr val="bg1"/>
                </a:solidFill>
              </a:rPr>
              <a:t>eneration</a:t>
            </a:r>
            <a:endParaRPr lang="en-US" dirty="0">
              <a:solidFill>
                <a:schemeClr val="bg1"/>
              </a:solidFill>
            </a:endParaRPr>
          </a:p>
        </p:txBody>
      </p:sp>
    </p:spTree>
    <p:extLst>
      <p:ext uri="{BB962C8B-B14F-4D97-AF65-F5344CB8AC3E}">
        <p14:creationId xmlns:p14="http://schemas.microsoft.com/office/powerpoint/2010/main" val="154651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92523" y="1177992"/>
            <a:ext cx="6730322" cy="5057112"/>
          </a:xfrm>
          <a:prstGeom prst="rect">
            <a:avLst/>
          </a:prstGeom>
        </p:spPr>
      </p:pic>
      <p:sp>
        <p:nvSpPr>
          <p:cNvPr id="7" name="TextBox 6"/>
          <p:cNvSpPr txBox="1"/>
          <p:nvPr/>
        </p:nvSpPr>
        <p:spPr>
          <a:xfrm>
            <a:off x="3447698" y="769640"/>
            <a:ext cx="5219975" cy="287130"/>
          </a:xfrm>
          <a:prstGeom prst="rect">
            <a:avLst/>
          </a:prstGeom>
          <a:noFill/>
        </p:spPr>
        <p:txBody>
          <a:bodyPr wrap="square" rtlCol="0">
            <a:spAutoFit/>
          </a:bodyPr>
          <a:lstStyle/>
          <a:p>
            <a:pPr algn="ctr"/>
            <a:r>
              <a:rPr lang="en-US" sz="1266" dirty="0">
                <a:latin typeface="Consolas" panose="020B0609020204030204" pitchFamily="49" charset="0"/>
              </a:rPr>
              <a:t>look-TV &amp; “</a:t>
            </a:r>
            <a:r>
              <a:rPr lang="en-US" sz="1266" dirty="0">
                <a:latin typeface="Consolas" panose="020B0609020204030204" pitchFamily="49" charset="0"/>
              </a:rPr>
              <a:t>rest feet”-stool</a:t>
            </a:r>
          </a:p>
        </p:txBody>
      </p:sp>
      <p:sp>
        <p:nvSpPr>
          <p:cNvPr id="8" name="Slide Number Placeholder 7"/>
          <p:cNvSpPr>
            <a:spLocks noGrp="1"/>
          </p:cNvSpPr>
          <p:nvPr>
            <p:ph type="sldNum" sz="quarter" idx="2"/>
          </p:nvPr>
        </p:nvSpPr>
        <p:spPr>
          <a:xfrm>
            <a:off x="11546754" y="6513421"/>
            <a:ext cx="238848" cy="265448"/>
          </a:xfrm>
        </p:spPr>
        <p:txBody>
          <a:bodyPr/>
          <a:lstStyle/>
          <a:p>
            <a:fld id="{86CB4B4D-7CA3-9044-876B-883B54F8677D}" type="slidenum">
              <a:rPr lang="en-US" smtClean="0"/>
              <a:t>9</a:t>
            </a:fld>
            <a:endParaRPr lang="en-US"/>
          </a:p>
        </p:txBody>
      </p:sp>
      <p:sp>
        <p:nvSpPr>
          <p:cNvPr id="9" name="Title 1"/>
          <p:cNvSpPr>
            <a:spLocks noGrp="1"/>
          </p:cNvSpPr>
          <p:nvPr>
            <p:ph type="title"/>
          </p:nvPr>
        </p:nvSpPr>
        <p:spPr>
          <a:xfrm>
            <a:off x="311090" y="193776"/>
            <a:ext cx="11478748" cy="492108"/>
          </a:xfrm>
        </p:spPr>
        <p:txBody>
          <a:bodyPr>
            <a:normAutofit fontScale="90000"/>
          </a:bodyPr>
          <a:lstStyle/>
          <a:p>
            <a:pPr algn="ctr"/>
            <a:r>
              <a:rPr lang="en-US" dirty="0"/>
              <a:t>G</a:t>
            </a:r>
            <a:r>
              <a:rPr lang="en-US" dirty="0" smtClean="0"/>
              <a:t>eneration</a:t>
            </a:r>
            <a:endParaRPr lang="en-US" dirty="0"/>
          </a:p>
        </p:txBody>
      </p:sp>
    </p:spTree>
    <p:extLst>
      <p:ext uri="{BB962C8B-B14F-4D97-AF65-F5344CB8AC3E}">
        <p14:creationId xmlns:p14="http://schemas.microsoft.com/office/powerpoint/2010/main" val="55267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6">
      <a:majorFont>
        <a:latin typeface="Segoe UI"/>
        <a:ea typeface="宋体"/>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创意极简点线设计PPT模板" id="{A4C936FA-0685-ED41-81EC-DD8C0105BF98}" vid="{4A28B9D6-BE8F-8245-96B7-F4E8D9B3528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创意极简点线设计PPT模板</Template>
  <TotalTime>334</TotalTime>
  <Words>1284</Words>
  <Application>Microsoft Macintosh PowerPoint</Application>
  <PresentationFormat>宽屏</PresentationFormat>
  <Paragraphs>147</Paragraphs>
  <Slides>13</Slides>
  <Notes>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13</vt:i4>
      </vt:variant>
    </vt:vector>
  </HeadingPairs>
  <TitlesOfParts>
    <vt:vector size="26" baseType="lpstr">
      <vt:lpstr>Calibri</vt:lpstr>
      <vt:lpstr>Cambria Math</vt:lpstr>
      <vt:lpstr>Consolas</vt:lpstr>
      <vt:lpstr>Futura Bk BT</vt:lpstr>
      <vt:lpstr>Helvetica</vt:lpstr>
      <vt:lpstr>ＭＳ Ｐゴシック</vt:lpstr>
      <vt:lpstr>Neutra Text</vt:lpstr>
      <vt:lpstr>Segoe UI</vt:lpstr>
      <vt:lpstr>Segoe UI Light</vt:lpstr>
      <vt:lpstr>宋体</vt:lpstr>
      <vt:lpstr>微软雅黑</vt:lpstr>
      <vt:lpstr>Arial</vt:lpstr>
      <vt:lpstr>Office 主题</vt:lpstr>
      <vt:lpstr>PowerPoint 演示文稿</vt:lpstr>
      <vt:lpstr>Goal Generate snapshots of people and environments by learning from real-world observations</vt:lpstr>
      <vt:lpstr>Data</vt:lpstr>
      <vt:lpstr>Pose priors</vt:lpstr>
      <vt:lpstr>Learning</vt:lpstr>
      <vt:lpstr>Learning</vt:lpstr>
      <vt:lpstr>Learning</vt:lpstr>
      <vt:lpstr>Generation</vt:lpstr>
      <vt:lpstr>Generation</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keywords>http:/www.ypppt.com</cp:keywords>
  <dc:description>http://www.ypppt.com/</dc:description>
  <cp:lastModifiedBy>Microsoft Office 用户</cp:lastModifiedBy>
  <cp:revision>45</cp:revision>
  <cp:lastPrinted>2018-05-29T13:09:22Z</cp:lastPrinted>
  <dcterms:created xsi:type="dcterms:W3CDTF">2017-11-29T12:25:08Z</dcterms:created>
  <dcterms:modified xsi:type="dcterms:W3CDTF">2018-05-31T04:28:11Z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